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3" r:id="rId8"/>
    <p:sldId id="264" r:id="rId9"/>
    <p:sldId id="262" r:id="rId10"/>
  </p:sldIdLst>
  <p:sldSz cx="12192000" cy="6858000"/>
  <p:notesSz cx="6858000" cy="9144000"/>
  <p:defaultTextStyle>
    <a:defPPr>
      <a:defRPr lang="en-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26"/>
  </p:normalViewPr>
  <p:slideViewPr>
    <p:cSldViewPr snapToGrid="0">
      <p:cViewPr varScale="1">
        <p:scale>
          <a:sx n="105" d="100"/>
          <a:sy n="105" d="100"/>
        </p:scale>
        <p:origin x="84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8-16T02:06:19.993"/>
    </inkml:context>
    <inkml:brush xml:id="br0">
      <inkml:brushProperty name="width" value="0.5" units="cm"/>
      <inkml:brushProperty name="height" value="1" units="cm"/>
      <inkml:brushProperty name="color" value="#FF2500"/>
      <inkml:brushProperty name="tip" value="rectangle"/>
      <inkml:brushProperty name="rasterOp" value="maskPen"/>
    </inkml:brush>
  </inkml:definitions>
  <inkml:trace contextRef="#ctx0" brushRef="#br0">4175 2398,'-10'-63,"1"9,7 41,-7-7,-4-12,0 8,-1-7,3 11,-2-1,-2-8,2 4,-2-3,1 3,1 1,-3 1,5 4,-5-5,3 4,-2-2,-2-5,4 11,-5-14,9 10,-4-8,5-6,0 7,1-4,5 7,0 1,2-6,0 2,0-3,0 5,2 1,7-7,0 7,8-6,-4 4,0 1,0-1,-2 0,1-1,1-1,-1-4,3-1,-2-1,0 3,0 5,-2 4,4-7,-5 8,2-4,2 3,2 0,3-1,0 2,4 2,-7 5,15-5,-9 8,1 0,7 0,-13 5,13-5,-6 2,-2 0,11-4,-18 4,13-5,-7-5,-3 5,6-8,-5 9,-2-2,8-5,-9 7,6-4,1 0,-3 4,4-3,1-1,-5 5,4-4,3 1,-6 4,5-3,-1 0,-6 3,11-5,-10 6,4-3,7 3,-4 1,8-2,-7 3,-1 1,-2 0,2 0,0 1,-2-1,3 3,-3 0,6-3,-7 4,4-4,-1 1,-5 3,10-5,-3 6,-3-4,2 3,-2-3,1-1,-2 0,7 0,-13 2,15 1,-11-1,8 0,-7 0,4 0,-2 0,2 0,-3 0,-3-1,14-2,-13 1,9 0,-4-1,-6 2,6-3,0 0,-7 2,7-1,0-3,-7 4,7-4,5 0,-9 3,13-3,-12 4,1 1,0 0,-2 2,1-1,10-2,-7 2,8-1,-11 2,0 1,1 0,-1 2,2 1,1 0,3-3,3 0,-1 0,3 1,-1 0,2-1,-1 0,-4 1,-2 2,-6 0,4-2,-4-1,4 1,-4 0,7 1,-7 1,4 0,2 0,-5 0,9 0,-8 0,-1 0,8 0,-9 0,6 0,-3 0,-5 2,14 4,-17 0,15 4,-11-2,2 1,3 3,-6-2,0 3,5 0,-5 0,1-2,4 4,-10-7,15 9,-12-5,7 3,1 0,-4-4,7 2,-9-5,0 0,6 4,-4-2,7 3,-8-4,-2-1,7 3,-9-3,10 6,-11-2,4 3,2 4,-2-3,0 3,-5-2,0 1,-1 3,2 3,-4-2,1 5,-7-10,7 12,-4-4,0-2,3 5,-5-6,3 1,2 4,-5-9,6 10,-4-3,2-1,1 7,-4-12,6 11,-7-10,2 4,0 4,-4-6,2 5,-2 1,0-6,0 6,1-3,1 3,-1-2,1 1,-3-2,0-1,2 5,2-3,-3-5,5 5,-1-2,1-1,4 7,-7-13,5 10,-5-3,2 2,-1 3,-4-8,2 11,-2-11,-1 5,3 4,-3-8,2 4,2 0,-2-2,2-1,-1 9,-1-13,2 11,-2-1,-1-3,-2 2,-1 0,-1-7,1 16,-2-18,-1 13,0-6,0-4,0 11,0-10,0 4,0 4,0-10,0 6,0 0,0 0,0 4,0-9,-2 7,-1-5,1 3,-2 6,1-12,-2 7,-2 0,2-7,-4 15,3-16,-4 5,-7 0,5-11,-11 13,4-10,1-1,-5 5,4-8,0 2,-4 3,1-5,0 0,-5-4,2-4,1 1,-10 0,16-3,-15 3,6-3,3 0,-8 2,12-4,-14 5,13-3,-9 0,4-1,0 1,-1 2,-2 3,11 0,-8 3,0-1,4 1,-9 1,12-5,-6 4,-3-2,8-2,-13 4,10-4,1 1,-12 5,20-6,-17 7,7-5,6 0,-15 7,14-5,-3 2,-3 3,8-7,-10 8,7-3,0 0,-3 4,3 0,1-3,-4 5,6-6,-3 3,-3 1,4 0,-4 0,6-1,-7 0,2-2,-3 1,4-2,-5 0,9-2,-13 6,9-3,-2 2,2 0,1 0,2 0,-2 1,-1 2,1-3,-2 4,6-5,-3 5,4-3,-2 4,-2-1,8-3,-6 7,5-2,3-1,-2 10,9-14,-2 12,4-1,0-6,-3 8,-5-10,-3 1,-7 1,0-1,0-4,-5 1,1-4,0-2,-7 2,13-7,-12 4,5-2,0-3,-8 4,11-2,-9 3,4-2,3-3,-10 6,11-6,-5 5,1-2,8-1,-13 6,5-5,-1 0,0-2,3-2,-1 0,-6 2,8-4,-6 3,7-2,-7 3,1 3,5-2,-1 5,3-1,0 2,-5 0,3 2,-1-5,2 3,-2-6,0 5,-3-4,3 3,-2-2,2-1,1 1,-5-1,5 0,-2 0,-1-1,2 0,-3 0,1-2,0 1,1-3,-5 1,4-3,0 0,-5 2,9-3,-10 1,5-3,0 2,-2 0,6 4,-5-1,-1 1,4-3,-3-1,3-2,-1 0,-3-1,4-7,1-3,4-10,6-1,-1-1,1 1,-1 1,-4 0,1 0,-1 1,-3 2,2 3,-6 2,-1-1,4 8,-5-4,0 5,5-1,-7-1,6 2,-3 0,-8-2,6 2,-1-2,2 3,5-1,-6 2,0-2,4 3,-6-6,1 6,4-4,-1 3,-2 0,7-1,-8 1,-5 1,7 0,-8 2,11 0,0 0,-7 0,7 0,-8 0,7 1,1 2,-9 5,15-1,-12 6,9-1,2 3,-4 5,10-1,-3 3,0 1,-1-8,-7 5,1-13,-1 4,-4-7,5-1,-6-1,4-4,11-36,3 18,11-31,0 27,1-1,6-9,-2 8,5-7,-4 7,-1 1,3-6,-2 8,2-5,-3-3,0 6,-1-6,-1-1,1 8,-2-7,1 0,-1 8,-2-10,0 12,3-5,1-3,1 5,-1-6,0 8,-1-6,2-1,2-2,1 0,3 0,0 2,0 1,2 3,0 3,6-3,-4 6,2-1,0 1,1-4,1 2,1-3,-7 7,6-11,-4 6,2-6,-6 6,-1-1,1-6,1-3,2-4,0-1,0-1,1-2,1 0,3-3,2 0,0 4,1 5,1 4,0 5,-1 4,-1 5,2 10,-11 55,1-14,-12 44,-1-30,0 2,0-1,0 8,0 3,0-5,-1-5,-1-13,-1-8,0-3,-2-1,4-2,-3 2,67-43,-1 4,5-10,7-2,-10 9,1 4,15 1,2 2,2 2,0 1,-4 2,-1 1,-4 1,-4 1,-14-1,-4 0,37-1,-18 0,-14 0,-9 0,-8 1,-2-1,-1 2,2 1,2 0,1 0,3 0,4 0,4 0,2 0,0 0,2 2,1 1,3 0,-3 1,-5 0,-8 1,-11 1,-8 0,-5 1,1 5,-9 12,-4 12,-22 18,-17 4,-21 6,-18-5,-11-8,-5-10,5-10,11-12,12-10,11-3,8-4,2 3,4 0,0-1,1 2,-3-1,-5 0,-10-3,-12-1,-8 2,-9 0,-2 3,4 2,3 0,7 1,1-4,3-3,-6-2,-6 0,-7 0,-6-3,7-11,6-17,12-25,12-26,28 33,4-3,2-4,3-1,1-1,2-1,1-1,-1-1,1-1,0-1,-1-4,1 0,-1-5,1 1,0-2,1 2,2 2,0 2,1 6,1 1,1 5,1 0,1 1,0-1,0-4,0-1,0-2,0 1,0 3,0 2,0-37,0 25,0 23,5 14,8 9,10 5,13 1,7 2,5 1,3-2,7-2,10-4,15-3,11 3,-44 12,0 2,48-2,-11 7,-15 7,-18 16,-16 20,-14 24,-11 16,-11 9,-14 5,-13-5,-13-4,-5-10,-1-8,4-5,2-2,3-5,4-3,1-6,0-4,-3-2,0-2,-1-5,-1-6,-1-3,-1-8,-2-6,-1-6,-3-10,-1-15,-2-24,2-27,23 24,2-3,3-5,3-3,3-2,3-2,2-1,3 0,0 0,2 0,1 1,1 1,1 5,2 2,11-42,8 18,7 12,12-7,-15 30,2 0,7-8,2 0,5-4,1 2,1 3,1 3,-2 6,2 3,-2 7,2 4,4 3,2 2,5 1,2 2,4-1,1 3,1 1,-1 2,-1 3,-1 1,-4 3,-2 2,-3 2,0 1,-1 0,-1 1,-1 1,1 0,2 0,1 0,1 0,-1 0,-2 0,-1 0,47 2,-8 4,-5 1,-5 3,-7 1,-9 0,-8-1,-3-1,-1-3,-2 0,1 0,-1 0,0 3,3 1,3 3,1-1,-1 3,-2 2,-6 0,-3 1,-4 1,-2-1,-3 3,0 0,-1 2,1 0,1 3,-3 3,1 3,-1 5,3 6,2 6,3 6,0 6,-4 1,-7 1,-5-2,-6-3,-4-5,-7-1,-4-2,-4-4,-2 0,0-6,0-3,-2-2,-3-4,-4 0,-4 0,0 0,0-2,3-3,1-5,-4 7,3-4,-6 7,5-9,-2 3,1 0,0 7,-2 2,-1 3,-1-2,-3-2,-3-3,-3-5,-3-3,1-2,1 0,-2-2,2-3,1-1,-3-1,1 3,0-1,0 1,-3 0,-4 0,-12 2,-18 3,-24 7,31-11,-3 1,-8 2,-2 1,-2 1,-1 0,4-2,0 0,4-2,2-1,4-2,0-1,3 0,1-1,2-1,0-1,3-1,1-1,-45 5,8-4,10-2,6-2,3-3,-1-2,-1-1,-3 0,-6 0,-17 0,41 0,-2 0,-8 0,0 0,-4-2,1-2,4-3,1-4,4-4,3-4,7-5,4-5,-26-34,21-10,20-6,18-4,21 0,21 5,23 6,18 8,8 10,6 7,1 7,-41 21,3 1,6-3,3-1,8-3,2-2,5-1,1-2,3 0,0 0,-6 3,-3 2,-7 5,-2 2,-9 5,-3 1,24-1,-17 4,-12 1,-5-1,-1-1,2-3,5-3,8-4,7-4,7-2,0 2,2 1,-4 4,1 3,0 2,-12 4,2-1,-5 2,-1 2,5-1,-4 2,4 1,2 0,1 1,3 1,2 1,3 2,-2 0,-2 0,0 0,-2 0,2 4,-1 7,-1 5,-2 8,-5 4,-10 2,-13 5,-14 3,-10 6,-18 3,-20 0,-22-3,-14-6,0-6,6-5,11-2,13-4,7-1,6 0,3-2,-3 0,-1-3,-8-2,-15 0,-31 2,29-4,-3 2,-9 3,-2 1,-4 2,0 1,4 1,0-1,0-1,0-2,-3 1,-2 0,-15 3,-6 0,16-2,-3 1,-1 2,-7 2,-2 2,0 0,-2 2,0 0,2 0,9-1,2 0,3-1,-15 7,6-3,18-6,5-4,-25 4,27-14,19-11,14-9,13-9,13-12,27-12,31-15,-16 23,4 0,8-5,2 0,2-1,1 1,0 2,0 2,-2 2,0 2,-5 4,-2 1,-4 1,-3 0,32-29,-5-6,-2-3,-8 1,-7 8,-15 10,-12 5,-11 2,-9-2,-4-5,-8-8,-14-11,-21-16,12 34,-3 0,-3-1,0 0,1 4,0 3,-20-23,13 22,12 14,5 8,3 6,-7 5,4 6,-12 1,4 4,-3 6,3 9,5 14,5 13,9 17,5 12,6 8,2-3,1-14,0-16,4-18,8-12,17-10,22-8,23-12,13-11,4-7,-1-1,-10 7,-7 6,-5 4,-9 0,-6 1,-11-3,-10-2,-6 2,-4 0,-4-4,-7-6,-4 2,-27-7,-6 20,-19 10,-7 24,-5 15,-9 13,1 3,5-3,9-3,9-6,4-5,3-6,3-6,2-3,2-3,3 0,3-2,3-2,0-1,-15 2,9-2,-14 4,13-1,-2 2,3 2,-2 2,-5 9,-6 13,-9 9,0 5,0 0,7-6,7-7,3-4,3-3,1 1,2-1,2-2,-1-1,-4 0,-2 7,-3 2,1 0,2-4,3-6,3-7,2-5,1-2,1-3,-1-1,1-4,-9 6,6-10,-6 6,4-7,6 2,-8 7,10-3,-6 8,4-5,2 3,-2 0,2-2,-1 0,-6 6,7-9,-6 5,0 1,3-5,-4 7,7-7,-1 2,-9 4,4-5,-6 2,9-6,-1 0,-8 5,9-4,-6 4,6 0,5-5,-8 9,6-3,0 0,-3 3,4-2,-1-3,-4 7,3-6,2 2,-3 4,8-8,-6 10,1-3,-1 1,0-3,-4 3,8-8,-9 6,5-4,2-3,-6 8,0-2,2-4,-4 7,9-12,-11 10,7-3,-6-1,6 0,-4 2,5-3,-7 3,1 2,2-7,-2 5,-2-2,8-3,-6 2,-4-3,9-5,-13 5,12-3,-4-2,-4 0,4-6,-6 3,3-6,3 7,-5-7,-1 7,0-7,-1 3,4-4,-3 0,0 0,-3 0,-3 0,-3 0,-4 0,7 0,6 0,2 0,5 0,-9 0,6 0,-3 0,4 3,-5-1,1 4,3-3,-5 3,7-3,-5 2,-4 0,8 0,-6 1,1-1,4-2,-10 1,6-1,-1 0,-1 1,-3-1,0 0,-4-1,-2-2,-5 0,-3 0,1 0,0 0,3 0,0 0,2 0,5 0,6 0,6 2,-6 1,8-1,-8 0,-1 3,4-3,-7 5,6-4,-3 1,-4 0,-2-1,-1 1,0-2,2 1,4-1,1-2,-2 0,-3 0,-4 0,-7 0,-3 0,-5 0,-1 0,5 0,6 0,11 0,7-2,5-1,-6-4,4 4,-8-3,7 3,-3 1,1-3,-2 3,-1-1,2 1,-1 2,3 0,-1 0,4 0,-7 0,6 0,-4 0,3-3,-1 1,1-1,-3 0,-1 0,7 1,-7-7,8 2,-1-6,-4-2,1 3,3 1,-14 3,18 3,-11-3</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E4AFA-1A54-0550-B840-ADFB675BC8B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A"/>
          </a:p>
        </p:txBody>
      </p:sp>
      <p:sp>
        <p:nvSpPr>
          <p:cNvPr id="3" name="Subtitle 2">
            <a:extLst>
              <a:ext uri="{FF2B5EF4-FFF2-40B4-BE49-F238E27FC236}">
                <a16:creationId xmlns:a16="http://schemas.microsoft.com/office/drawing/2014/main" id="{D771DA20-A512-FFEE-A4C4-18643F662C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A"/>
          </a:p>
        </p:txBody>
      </p:sp>
      <p:sp>
        <p:nvSpPr>
          <p:cNvPr id="4" name="Date Placeholder 3">
            <a:extLst>
              <a:ext uri="{FF2B5EF4-FFF2-40B4-BE49-F238E27FC236}">
                <a16:creationId xmlns:a16="http://schemas.microsoft.com/office/drawing/2014/main" id="{DC8BD60C-FEEB-B2C2-D2F1-71BECEB0E1F5}"/>
              </a:ext>
            </a:extLst>
          </p:cNvPr>
          <p:cNvSpPr>
            <a:spLocks noGrp="1"/>
          </p:cNvSpPr>
          <p:nvPr>
            <p:ph type="dt" sz="half" idx="10"/>
          </p:nvPr>
        </p:nvSpPr>
        <p:spPr/>
        <p:txBody>
          <a:bodyPr/>
          <a:lstStyle/>
          <a:p>
            <a:fld id="{95B7629D-B592-F849-9928-8F04C2A71E7D}" type="datetimeFigureOut">
              <a:rPr lang="en-UA" smtClean="0"/>
              <a:t>15.10.2024</a:t>
            </a:fld>
            <a:endParaRPr lang="en-UA"/>
          </a:p>
        </p:txBody>
      </p:sp>
      <p:sp>
        <p:nvSpPr>
          <p:cNvPr id="5" name="Footer Placeholder 4">
            <a:extLst>
              <a:ext uri="{FF2B5EF4-FFF2-40B4-BE49-F238E27FC236}">
                <a16:creationId xmlns:a16="http://schemas.microsoft.com/office/drawing/2014/main" id="{B7FC504F-870E-CA08-3C19-7B49478B0EBB}"/>
              </a:ext>
            </a:extLst>
          </p:cNvPr>
          <p:cNvSpPr>
            <a:spLocks noGrp="1"/>
          </p:cNvSpPr>
          <p:nvPr>
            <p:ph type="ftr" sz="quarter" idx="11"/>
          </p:nvPr>
        </p:nvSpPr>
        <p:spPr/>
        <p:txBody>
          <a:bodyPr/>
          <a:lstStyle/>
          <a:p>
            <a:endParaRPr lang="en-UA"/>
          </a:p>
        </p:txBody>
      </p:sp>
      <p:sp>
        <p:nvSpPr>
          <p:cNvPr id="6" name="Slide Number Placeholder 5">
            <a:extLst>
              <a:ext uri="{FF2B5EF4-FFF2-40B4-BE49-F238E27FC236}">
                <a16:creationId xmlns:a16="http://schemas.microsoft.com/office/drawing/2014/main" id="{A3FFA198-4D42-F0B8-C613-9F2A74D595FD}"/>
              </a:ext>
            </a:extLst>
          </p:cNvPr>
          <p:cNvSpPr>
            <a:spLocks noGrp="1"/>
          </p:cNvSpPr>
          <p:nvPr>
            <p:ph type="sldNum" sz="quarter" idx="12"/>
          </p:nvPr>
        </p:nvSpPr>
        <p:spPr/>
        <p:txBody>
          <a:bodyPr/>
          <a:lstStyle/>
          <a:p>
            <a:fld id="{C6EF767A-280A-F649-84AB-81A330391880}" type="slidenum">
              <a:rPr lang="en-UA" smtClean="0"/>
              <a:t>‹#›</a:t>
            </a:fld>
            <a:endParaRPr lang="en-UA"/>
          </a:p>
        </p:txBody>
      </p:sp>
    </p:spTree>
    <p:extLst>
      <p:ext uri="{BB962C8B-B14F-4D97-AF65-F5344CB8AC3E}">
        <p14:creationId xmlns:p14="http://schemas.microsoft.com/office/powerpoint/2010/main" val="3863731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5285F-43C5-D087-41ED-C25293A809FA}"/>
              </a:ext>
            </a:extLst>
          </p:cNvPr>
          <p:cNvSpPr>
            <a:spLocks noGrp="1"/>
          </p:cNvSpPr>
          <p:nvPr>
            <p:ph type="title"/>
          </p:nvPr>
        </p:nvSpPr>
        <p:spPr/>
        <p:txBody>
          <a:bodyPr/>
          <a:lstStyle/>
          <a:p>
            <a:r>
              <a:rPr lang="en-GB"/>
              <a:t>Click to edit Master title style</a:t>
            </a:r>
            <a:endParaRPr lang="en-UA"/>
          </a:p>
        </p:txBody>
      </p:sp>
      <p:sp>
        <p:nvSpPr>
          <p:cNvPr id="3" name="Vertical Text Placeholder 2">
            <a:extLst>
              <a:ext uri="{FF2B5EF4-FFF2-40B4-BE49-F238E27FC236}">
                <a16:creationId xmlns:a16="http://schemas.microsoft.com/office/drawing/2014/main" id="{303BD92B-9A82-1170-3F48-B088DAEF06D9}"/>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A"/>
          </a:p>
        </p:txBody>
      </p:sp>
      <p:sp>
        <p:nvSpPr>
          <p:cNvPr id="4" name="Date Placeholder 3">
            <a:extLst>
              <a:ext uri="{FF2B5EF4-FFF2-40B4-BE49-F238E27FC236}">
                <a16:creationId xmlns:a16="http://schemas.microsoft.com/office/drawing/2014/main" id="{4D22ECD5-E0B2-885A-BF37-73E8F1093598}"/>
              </a:ext>
            </a:extLst>
          </p:cNvPr>
          <p:cNvSpPr>
            <a:spLocks noGrp="1"/>
          </p:cNvSpPr>
          <p:nvPr>
            <p:ph type="dt" sz="half" idx="10"/>
          </p:nvPr>
        </p:nvSpPr>
        <p:spPr/>
        <p:txBody>
          <a:bodyPr/>
          <a:lstStyle/>
          <a:p>
            <a:fld id="{95B7629D-B592-F849-9928-8F04C2A71E7D}" type="datetimeFigureOut">
              <a:rPr lang="en-UA" smtClean="0"/>
              <a:t>15.10.2024</a:t>
            </a:fld>
            <a:endParaRPr lang="en-UA"/>
          </a:p>
        </p:txBody>
      </p:sp>
      <p:sp>
        <p:nvSpPr>
          <p:cNvPr id="5" name="Footer Placeholder 4">
            <a:extLst>
              <a:ext uri="{FF2B5EF4-FFF2-40B4-BE49-F238E27FC236}">
                <a16:creationId xmlns:a16="http://schemas.microsoft.com/office/drawing/2014/main" id="{D3D682FA-702A-2E22-B2A3-F815D462968D}"/>
              </a:ext>
            </a:extLst>
          </p:cNvPr>
          <p:cNvSpPr>
            <a:spLocks noGrp="1"/>
          </p:cNvSpPr>
          <p:nvPr>
            <p:ph type="ftr" sz="quarter" idx="11"/>
          </p:nvPr>
        </p:nvSpPr>
        <p:spPr/>
        <p:txBody>
          <a:bodyPr/>
          <a:lstStyle/>
          <a:p>
            <a:endParaRPr lang="en-UA"/>
          </a:p>
        </p:txBody>
      </p:sp>
      <p:sp>
        <p:nvSpPr>
          <p:cNvPr id="6" name="Slide Number Placeholder 5">
            <a:extLst>
              <a:ext uri="{FF2B5EF4-FFF2-40B4-BE49-F238E27FC236}">
                <a16:creationId xmlns:a16="http://schemas.microsoft.com/office/drawing/2014/main" id="{2621C41A-7FAA-9996-13F3-B90DF28CB4E6}"/>
              </a:ext>
            </a:extLst>
          </p:cNvPr>
          <p:cNvSpPr>
            <a:spLocks noGrp="1"/>
          </p:cNvSpPr>
          <p:nvPr>
            <p:ph type="sldNum" sz="quarter" idx="12"/>
          </p:nvPr>
        </p:nvSpPr>
        <p:spPr/>
        <p:txBody>
          <a:bodyPr/>
          <a:lstStyle/>
          <a:p>
            <a:fld id="{C6EF767A-280A-F649-84AB-81A330391880}" type="slidenum">
              <a:rPr lang="en-UA" smtClean="0"/>
              <a:t>‹#›</a:t>
            </a:fld>
            <a:endParaRPr lang="en-UA"/>
          </a:p>
        </p:txBody>
      </p:sp>
    </p:spTree>
    <p:extLst>
      <p:ext uri="{BB962C8B-B14F-4D97-AF65-F5344CB8AC3E}">
        <p14:creationId xmlns:p14="http://schemas.microsoft.com/office/powerpoint/2010/main" val="3568208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CE9CC4-C8D3-9E15-74CE-2222003C6D43}"/>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A"/>
          </a:p>
        </p:txBody>
      </p:sp>
      <p:sp>
        <p:nvSpPr>
          <p:cNvPr id="3" name="Vertical Text Placeholder 2">
            <a:extLst>
              <a:ext uri="{FF2B5EF4-FFF2-40B4-BE49-F238E27FC236}">
                <a16:creationId xmlns:a16="http://schemas.microsoft.com/office/drawing/2014/main" id="{782934E3-0132-BF0B-9849-9364CAD829E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A"/>
          </a:p>
        </p:txBody>
      </p:sp>
      <p:sp>
        <p:nvSpPr>
          <p:cNvPr id="4" name="Date Placeholder 3">
            <a:extLst>
              <a:ext uri="{FF2B5EF4-FFF2-40B4-BE49-F238E27FC236}">
                <a16:creationId xmlns:a16="http://schemas.microsoft.com/office/drawing/2014/main" id="{E86637FE-D12D-7090-8196-E9E656C1A084}"/>
              </a:ext>
            </a:extLst>
          </p:cNvPr>
          <p:cNvSpPr>
            <a:spLocks noGrp="1"/>
          </p:cNvSpPr>
          <p:nvPr>
            <p:ph type="dt" sz="half" idx="10"/>
          </p:nvPr>
        </p:nvSpPr>
        <p:spPr/>
        <p:txBody>
          <a:bodyPr/>
          <a:lstStyle/>
          <a:p>
            <a:fld id="{95B7629D-B592-F849-9928-8F04C2A71E7D}" type="datetimeFigureOut">
              <a:rPr lang="en-UA" smtClean="0"/>
              <a:t>15.10.2024</a:t>
            </a:fld>
            <a:endParaRPr lang="en-UA"/>
          </a:p>
        </p:txBody>
      </p:sp>
      <p:sp>
        <p:nvSpPr>
          <p:cNvPr id="5" name="Footer Placeholder 4">
            <a:extLst>
              <a:ext uri="{FF2B5EF4-FFF2-40B4-BE49-F238E27FC236}">
                <a16:creationId xmlns:a16="http://schemas.microsoft.com/office/drawing/2014/main" id="{6CD9B373-BCEF-330C-3B9D-4A6C14930702}"/>
              </a:ext>
            </a:extLst>
          </p:cNvPr>
          <p:cNvSpPr>
            <a:spLocks noGrp="1"/>
          </p:cNvSpPr>
          <p:nvPr>
            <p:ph type="ftr" sz="quarter" idx="11"/>
          </p:nvPr>
        </p:nvSpPr>
        <p:spPr/>
        <p:txBody>
          <a:bodyPr/>
          <a:lstStyle/>
          <a:p>
            <a:endParaRPr lang="en-UA"/>
          </a:p>
        </p:txBody>
      </p:sp>
      <p:sp>
        <p:nvSpPr>
          <p:cNvPr id="6" name="Slide Number Placeholder 5">
            <a:extLst>
              <a:ext uri="{FF2B5EF4-FFF2-40B4-BE49-F238E27FC236}">
                <a16:creationId xmlns:a16="http://schemas.microsoft.com/office/drawing/2014/main" id="{4CC4D6DE-F307-6E67-E79A-BF6A17CCF378}"/>
              </a:ext>
            </a:extLst>
          </p:cNvPr>
          <p:cNvSpPr>
            <a:spLocks noGrp="1"/>
          </p:cNvSpPr>
          <p:nvPr>
            <p:ph type="sldNum" sz="quarter" idx="12"/>
          </p:nvPr>
        </p:nvSpPr>
        <p:spPr/>
        <p:txBody>
          <a:bodyPr/>
          <a:lstStyle/>
          <a:p>
            <a:fld id="{C6EF767A-280A-F649-84AB-81A330391880}" type="slidenum">
              <a:rPr lang="en-UA" smtClean="0"/>
              <a:t>‹#›</a:t>
            </a:fld>
            <a:endParaRPr lang="en-UA"/>
          </a:p>
        </p:txBody>
      </p:sp>
    </p:spTree>
    <p:extLst>
      <p:ext uri="{BB962C8B-B14F-4D97-AF65-F5344CB8AC3E}">
        <p14:creationId xmlns:p14="http://schemas.microsoft.com/office/powerpoint/2010/main" val="3859609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9B056-4530-4065-077B-32CC65394125}"/>
              </a:ext>
            </a:extLst>
          </p:cNvPr>
          <p:cNvSpPr>
            <a:spLocks noGrp="1"/>
          </p:cNvSpPr>
          <p:nvPr>
            <p:ph type="title"/>
          </p:nvPr>
        </p:nvSpPr>
        <p:spPr/>
        <p:txBody>
          <a:bodyPr/>
          <a:lstStyle/>
          <a:p>
            <a:r>
              <a:rPr lang="en-GB"/>
              <a:t>Click to edit Master title style</a:t>
            </a:r>
            <a:endParaRPr lang="en-UA"/>
          </a:p>
        </p:txBody>
      </p:sp>
      <p:sp>
        <p:nvSpPr>
          <p:cNvPr id="3" name="Content Placeholder 2">
            <a:extLst>
              <a:ext uri="{FF2B5EF4-FFF2-40B4-BE49-F238E27FC236}">
                <a16:creationId xmlns:a16="http://schemas.microsoft.com/office/drawing/2014/main" id="{3FAB9624-CAA2-F0F6-6A71-F4BCC843037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A"/>
          </a:p>
        </p:txBody>
      </p:sp>
      <p:sp>
        <p:nvSpPr>
          <p:cNvPr id="4" name="Date Placeholder 3">
            <a:extLst>
              <a:ext uri="{FF2B5EF4-FFF2-40B4-BE49-F238E27FC236}">
                <a16:creationId xmlns:a16="http://schemas.microsoft.com/office/drawing/2014/main" id="{E66DF56D-DB53-77D4-03CE-A04593E26029}"/>
              </a:ext>
            </a:extLst>
          </p:cNvPr>
          <p:cNvSpPr>
            <a:spLocks noGrp="1"/>
          </p:cNvSpPr>
          <p:nvPr>
            <p:ph type="dt" sz="half" idx="10"/>
          </p:nvPr>
        </p:nvSpPr>
        <p:spPr/>
        <p:txBody>
          <a:bodyPr/>
          <a:lstStyle/>
          <a:p>
            <a:fld id="{95B7629D-B592-F849-9928-8F04C2A71E7D}" type="datetimeFigureOut">
              <a:rPr lang="en-UA" smtClean="0"/>
              <a:t>15.10.2024</a:t>
            </a:fld>
            <a:endParaRPr lang="en-UA"/>
          </a:p>
        </p:txBody>
      </p:sp>
      <p:sp>
        <p:nvSpPr>
          <p:cNvPr id="5" name="Footer Placeholder 4">
            <a:extLst>
              <a:ext uri="{FF2B5EF4-FFF2-40B4-BE49-F238E27FC236}">
                <a16:creationId xmlns:a16="http://schemas.microsoft.com/office/drawing/2014/main" id="{03DA7249-46E4-6753-D77A-4A06EA2785CE}"/>
              </a:ext>
            </a:extLst>
          </p:cNvPr>
          <p:cNvSpPr>
            <a:spLocks noGrp="1"/>
          </p:cNvSpPr>
          <p:nvPr>
            <p:ph type="ftr" sz="quarter" idx="11"/>
          </p:nvPr>
        </p:nvSpPr>
        <p:spPr/>
        <p:txBody>
          <a:bodyPr/>
          <a:lstStyle/>
          <a:p>
            <a:endParaRPr lang="en-UA"/>
          </a:p>
        </p:txBody>
      </p:sp>
      <p:sp>
        <p:nvSpPr>
          <p:cNvPr id="6" name="Slide Number Placeholder 5">
            <a:extLst>
              <a:ext uri="{FF2B5EF4-FFF2-40B4-BE49-F238E27FC236}">
                <a16:creationId xmlns:a16="http://schemas.microsoft.com/office/drawing/2014/main" id="{8CE417B8-E6FB-ED4A-B707-EA8C96791F5B}"/>
              </a:ext>
            </a:extLst>
          </p:cNvPr>
          <p:cNvSpPr>
            <a:spLocks noGrp="1"/>
          </p:cNvSpPr>
          <p:nvPr>
            <p:ph type="sldNum" sz="quarter" idx="12"/>
          </p:nvPr>
        </p:nvSpPr>
        <p:spPr/>
        <p:txBody>
          <a:bodyPr/>
          <a:lstStyle/>
          <a:p>
            <a:fld id="{C6EF767A-280A-F649-84AB-81A330391880}" type="slidenum">
              <a:rPr lang="en-UA" smtClean="0"/>
              <a:t>‹#›</a:t>
            </a:fld>
            <a:endParaRPr lang="en-UA"/>
          </a:p>
        </p:txBody>
      </p:sp>
    </p:spTree>
    <p:extLst>
      <p:ext uri="{BB962C8B-B14F-4D97-AF65-F5344CB8AC3E}">
        <p14:creationId xmlns:p14="http://schemas.microsoft.com/office/powerpoint/2010/main" val="803250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B62F1-D074-07A8-9B38-C2FB05E38F5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A"/>
          </a:p>
        </p:txBody>
      </p:sp>
      <p:sp>
        <p:nvSpPr>
          <p:cNvPr id="3" name="Text Placeholder 2">
            <a:extLst>
              <a:ext uri="{FF2B5EF4-FFF2-40B4-BE49-F238E27FC236}">
                <a16:creationId xmlns:a16="http://schemas.microsoft.com/office/drawing/2014/main" id="{39BC17D8-DEE5-123A-DBC8-E93543065A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1DE71F12-B775-AEC9-E05D-435E6DE3243C}"/>
              </a:ext>
            </a:extLst>
          </p:cNvPr>
          <p:cNvSpPr>
            <a:spLocks noGrp="1"/>
          </p:cNvSpPr>
          <p:nvPr>
            <p:ph type="dt" sz="half" idx="10"/>
          </p:nvPr>
        </p:nvSpPr>
        <p:spPr/>
        <p:txBody>
          <a:bodyPr/>
          <a:lstStyle/>
          <a:p>
            <a:fld id="{95B7629D-B592-F849-9928-8F04C2A71E7D}" type="datetimeFigureOut">
              <a:rPr lang="en-UA" smtClean="0"/>
              <a:t>15.10.2024</a:t>
            </a:fld>
            <a:endParaRPr lang="en-UA"/>
          </a:p>
        </p:txBody>
      </p:sp>
      <p:sp>
        <p:nvSpPr>
          <p:cNvPr id="5" name="Footer Placeholder 4">
            <a:extLst>
              <a:ext uri="{FF2B5EF4-FFF2-40B4-BE49-F238E27FC236}">
                <a16:creationId xmlns:a16="http://schemas.microsoft.com/office/drawing/2014/main" id="{4E1DB9E3-1099-C576-E5E0-7ED787A45D52}"/>
              </a:ext>
            </a:extLst>
          </p:cNvPr>
          <p:cNvSpPr>
            <a:spLocks noGrp="1"/>
          </p:cNvSpPr>
          <p:nvPr>
            <p:ph type="ftr" sz="quarter" idx="11"/>
          </p:nvPr>
        </p:nvSpPr>
        <p:spPr/>
        <p:txBody>
          <a:bodyPr/>
          <a:lstStyle/>
          <a:p>
            <a:endParaRPr lang="en-UA"/>
          </a:p>
        </p:txBody>
      </p:sp>
      <p:sp>
        <p:nvSpPr>
          <p:cNvPr id="6" name="Slide Number Placeholder 5">
            <a:extLst>
              <a:ext uri="{FF2B5EF4-FFF2-40B4-BE49-F238E27FC236}">
                <a16:creationId xmlns:a16="http://schemas.microsoft.com/office/drawing/2014/main" id="{60EB8D8B-8462-5FA9-564F-23B2FB2950D0}"/>
              </a:ext>
            </a:extLst>
          </p:cNvPr>
          <p:cNvSpPr>
            <a:spLocks noGrp="1"/>
          </p:cNvSpPr>
          <p:nvPr>
            <p:ph type="sldNum" sz="quarter" idx="12"/>
          </p:nvPr>
        </p:nvSpPr>
        <p:spPr/>
        <p:txBody>
          <a:bodyPr/>
          <a:lstStyle/>
          <a:p>
            <a:fld id="{C6EF767A-280A-F649-84AB-81A330391880}" type="slidenum">
              <a:rPr lang="en-UA" smtClean="0"/>
              <a:t>‹#›</a:t>
            </a:fld>
            <a:endParaRPr lang="en-UA"/>
          </a:p>
        </p:txBody>
      </p:sp>
    </p:spTree>
    <p:extLst>
      <p:ext uri="{BB962C8B-B14F-4D97-AF65-F5344CB8AC3E}">
        <p14:creationId xmlns:p14="http://schemas.microsoft.com/office/powerpoint/2010/main" val="2284163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0F96C-8CE6-4932-C1F1-B3631C4CC8CC}"/>
              </a:ext>
            </a:extLst>
          </p:cNvPr>
          <p:cNvSpPr>
            <a:spLocks noGrp="1"/>
          </p:cNvSpPr>
          <p:nvPr>
            <p:ph type="title"/>
          </p:nvPr>
        </p:nvSpPr>
        <p:spPr/>
        <p:txBody>
          <a:bodyPr/>
          <a:lstStyle/>
          <a:p>
            <a:r>
              <a:rPr lang="en-GB"/>
              <a:t>Click to edit Master title style</a:t>
            </a:r>
            <a:endParaRPr lang="en-UA"/>
          </a:p>
        </p:txBody>
      </p:sp>
      <p:sp>
        <p:nvSpPr>
          <p:cNvPr id="3" name="Content Placeholder 2">
            <a:extLst>
              <a:ext uri="{FF2B5EF4-FFF2-40B4-BE49-F238E27FC236}">
                <a16:creationId xmlns:a16="http://schemas.microsoft.com/office/drawing/2014/main" id="{9928E307-A752-0BED-E379-AE54FAD0393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A"/>
          </a:p>
        </p:txBody>
      </p:sp>
      <p:sp>
        <p:nvSpPr>
          <p:cNvPr id="4" name="Content Placeholder 3">
            <a:extLst>
              <a:ext uri="{FF2B5EF4-FFF2-40B4-BE49-F238E27FC236}">
                <a16:creationId xmlns:a16="http://schemas.microsoft.com/office/drawing/2014/main" id="{719996E0-69AF-BA47-BED5-50BAAAC5098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A"/>
          </a:p>
        </p:txBody>
      </p:sp>
      <p:sp>
        <p:nvSpPr>
          <p:cNvPr id="5" name="Date Placeholder 4">
            <a:extLst>
              <a:ext uri="{FF2B5EF4-FFF2-40B4-BE49-F238E27FC236}">
                <a16:creationId xmlns:a16="http://schemas.microsoft.com/office/drawing/2014/main" id="{39FEF71F-DDD3-44D2-D7D6-51095F45AB56}"/>
              </a:ext>
            </a:extLst>
          </p:cNvPr>
          <p:cNvSpPr>
            <a:spLocks noGrp="1"/>
          </p:cNvSpPr>
          <p:nvPr>
            <p:ph type="dt" sz="half" idx="10"/>
          </p:nvPr>
        </p:nvSpPr>
        <p:spPr/>
        <p:txBody>
          <a:bodyPr/>
          <a:lstStyle/>
          <a:p>
            <a:fld id="{95B7629D-B592-F849-9928-8F04C2A71E7D}" type="datetimeFigureOut">
              <a:rPr lang="en-UA" smtClean="0"/>
              <a:t>15.10.2024</a:t>
            </a:fld>
            <a:endParaRPr lang="en-UA"/>
          </a:p>
        </p:txBody>
      </p:sp>
      <p:sp>
        <p:nvSpPr>
          <p:cNvPr id="6" name="Footer Placeholder 5">
            <a:extLst>
              <a:ext uri="{FF2B5EF4-FFF2-40B4-BE49-F238E27FC236}">
                <a16:creationId xmlns:a16="http://schemas.microsoft.com/office/drawing/2014/main" id="{72D15617-B0D6-BF5A-5ED3-50C7D87B2D63}"/>
              </a:ext>
            </a:extLst>
          </p:cNvPr>
          <p:cNvSpPr>
            <a:spLocks noGrp="1"/>
          </p:cNvSpPr>
          <p:nvPr>
            <p:ph type="ftr" sz="quarter" idx="11"/>
          </p:nvPr>
        </p:nvSpPr>
        <p:spPr/>
        <p:txBody>
          <a:bodyPr/>
          <a:lstStyle/>
          <a:p>
            <a:endParaRPr lang="en-UA"/>
          </a:p>
        </p:txBody>
      </p:sp>
      <p:sp>
        <p:nvSpPr>
          <p:cNvPr id="7" name="Slide Number Placeholder 6">
            <a:extLst>
              <a:ext uri="{FF2B5EF4-FFF2-40B4-BE49-F238E27FC236}">
                <a16:creationId xmlns:a16="http://schemas.microsoft.com/office/drawing/2014/main" id="{C6618B3E-9B29-80FA-354A-5406B89CB4D5}"/>
              </a:ext>
            </a:extLst>
          </p:cNvPr>
          <p:cNvSpPr>
            <a:spLocks noGrp="1"/>
          </p:cNvSpPr>
          <p:nvPr>
            <p:ph type="sldNum" sz="quarter" idx="12"/>
          </p:nvPr>
        </p:nvSpPr>
        <p:spPr/>
        <p:txBody>
          <a:bodyPr/>
          <a:lstStyle/>
          <a:p>
            <a:fld id="{C6EF767A-280A-F649-84AB-81A330391880}" type="slidenum">
              <a:rPr lang="en-UA" smtClean="0"/>
              <a:t>‹#›</a:t>
            </a:fld>
            <a:endParaRPr lang="en-UA"/>
          </a:p>
        </p:txBody>
      </p:sp>
    </p:spTree>
    <p:extLst>
      <p:ext uri="{BB962C8B-B14F-4D97-AF65-F5344CB8AC3E}">
        <p14:creationId xmlns:p14="http://schemas.microsoft.com/office/powerpoint/2010/main" val="2068418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CD8E4-DBED-7D57-5475-DA774930A582}"/>
              </a:ext>
            </a:extLst>
          </p:cNvPr>
          <p:cNvSpPr>
            <a:spLocks noGrp="1"/>
          </p:cNvSpPr>
          <p:nvPr>
            <p:ph type="title"/>
          </p:nvPr>
        </p:nvSpPr>
        <p:spPr>
          <a:xfrm>
            <a:off x="839788" y="365125"/>
            <a:ext cx="10515600" cy="1325563"/>
          </a:xfrm>
        </p:spPr>
        <p:txBody>
          <a:bodyPr/>
          <a:lstStyle/>
          <a:p>
            <a:r>
              <a:rPr lang="en-GB"/>
              <a:t>Click to edit Master title style</a:t>
            </a:r>
            <a:endParaRPr lang="en-UA"/>
          </a:p>
        </p:txBody>
      </p:sp>
      <p:sp>
        <p:nvSpPr>
          <p:cNvPr id="3" name="Text Placeholder 2">
            <a:extLst>
              <a:ext uri="{FF2B5EF4-FFF2-40B4-BE49-F238E27FC236}">
                <a16:creationId xmlns:a16="http://schemas.microsoft.com/office/drawing/2014/main" id="{85396B34-7DDC-949A-EAC7-2BB5EA5424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0B03575-BADA-2057-FE91-54B9EF74CF7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A"/>
          </a:p>
        </p:txBody>
      </p:sp>
      <p:sp>
        <p:nvSpPr>
          <p:cNvPr id="5" name="Text Placeholder 4">
            <a:extLst>
              <a:ext uri="{FF2B5EF4-FFF2-40B4-BE49-F238E27FC236}">
                <a16:creationId xmlns:a16="http://schemas.microsoft.com/office/drawing/2014/main" id="{D036BA15-9455-75D4-2798-8E0FF97BF3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1010CA3-4C61-593A-58F0-39EDE222077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A"/>
          </a:p>
        </p:txBody>
      </p:sp>
      <p:sp>
        <p:nvSpPr>
          <p:cNvPr id="7" name="Date Placeholder 6">
            <a:extLst>
              <a:ext uri="{FF2B5EF4-FFF2-40B4-BE49-F238E27FC236}">
                <a16:creationId xmlns:a16="http://schemas.microsoft.com/office/drawing/2014/main" id="{FA3FD51D-80E4-1DFD-AB1D-FAC9EC626AC8}"/>
              </a:ext>
            </a:extLst>
          </p:cNvPr>
          <p:cNvSpPr>
            <a:spLocks noGrp="1"/>
          </p:cNvSpPr>
          <p:nvPr>
            <p:ph type="dt" sz="half" idx="10"/>
          </p:nvPr>
        </p:nvSpPr>
        <p:spPr/>
        <p:txBody>
          <a:bodyPr/>
          <a:lstStyle/>
          <a:p>
            <a:fld id="{95B7629D-B592-F849-9928-8F04C2A71E7D}" type="datetimeFigureOut">
              <a:rPr lang="en-UA" smtClean="0"/>
              <a:t>15.10.2024</a:t>
            </a:fld>
            <a:endParaRPr lang="en-UA"/>
          </a:p>
        </p:txBody>
      </p:sp>
      <p:sp>
        <p:nvSpPr>
          <p:cNvPr id="8" name="Footer Placeholder 7">
            <a:extLst>
              <a:ext uri="{FF2B5EF4-FFF2-40B4-BE49-F238E27FC236}">
                <a16:creationId xmlns:a16="http://schemas.microsoft.com/office/drawing/2014/main" id="{261FC3FE-AC37-5F11-C46F-81E813BFD803}"/>
              </a:ext>
            </a:extLst>
          </p:cNvPr>
          <p:cNvSpPr>
            <a:spLocks noGrp="1"/>
          </p:cNvSpPr>
          <p:nvPr>
            <p:ph type="ftr" sz="quarter" idx="11"/>
          </p:nvPr>
        </p:nvSpPr>
        <p:spPr/>
        <p:txBody>
          <a:bodyPr/>
          <a:lstStyle/>
          <a:p>
            <a:endParaRPr lang="en-UA"/>
          </a:p>
        </p:txBody>
      </p:sp>
      <p:sp>
        <p:nvSpPr>
          <p:cNvPr id="9" name="Slide Number Placeholder 8">
            <a:extLst>
              <a:ext uri="{FF2B5EF4-FFF2-40B4-BE49-F238E27FC236}">
                <a16:creationId xmlns:a16="http://schemas.microsoft.com/office/drawing/2014/main" id="{B3641AD1-5D0E-C0B4-47FB-3B3BBCDC39CE}"/>
              </a:ext>
            </a:extLst>
          </p:cNvPr>
          <p:cNvSpPr>
            <a:spLocks noGrp="1"/>
          </p:cNvSpPr>
          <p:nvPr>
            <p:ph type="sldNum" sz="quarter" idx="12"/>
          </p:nvPr>
        </p:nvSpPr>
        <p:spPr/>
        <p:txBody>
          <a:bodyPr/>
          <a:lstStyle/>
          <a:p>
            <a:fld id="{C6EF767A-280A-F649-84AB-81A330391880}" type="slidenum">
              <a:rPr lang="en-UA" smtClean="0"/>
              <a:t>‹#›</a:t>
            </a:fld>
            <a:endParaRPr lang="en-UA"/>
          </a:p>
        </p:txBody>
      </p:sp>
    </p:spTree>
    <p:extLst>
      <p:ext uri="{BB962C8B-B14F-4D97-AF65-F5344CB8AC3E}">
        <p14:creationId xmlns:p14="http://schemas.microsoft.com/office/powerpoint/2010/main" val="734520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35BB9-7010-3E04-EBCA-1C1081D22ABC}"/>
              </a:ext>
            </a:extLst>
          </p:cNvPr>
          <p:cNvSpPr>
            <a:spLocks noGrp="1"/>
          </p:cNvSpPr>
          <p:nvPr>
            <p:ph type="title"/>
          </p:nvPr>
        </p:nvSpPr>
        <p:spPr/>
        <p:txBody>
          <a:bodyPr/>
          <a:lstStyle/>
          <a:p>
            <a:r>
              <a:rPr lang="en-GB"/>
              <a:t>Click to edit Master title style</a:t>
            </a:r>
            <a:endParaRPr lang="en-UA"/>
          </a:p>
        </p:txBody>
      </p:sp>
      <p:sp>
        <p:nvSpPr>
          <p:cNvPr id="3" name="Date Placeholder 2">
            <a:extLst>
              <a:ext uri="{FF2B5EF4-FFF2-40B4-BE49-F238E27FC236}">
                <a16:creationId xmlns:a16="http://schemas.microsoft.com/office/drawing/2014/main" id="{A94FE190-5434-B963-6C78-841E3426756A}"/>
              </a:ext>
            </a:extLst>
          </p:cNvPr>
          <p:cNvSpPr>
            <a:spLocks noGrp="1"/>
          </p:cNvSpPr>
          <p:nvPr>
            <p:ph type="dt" sz="half" idx="10"/>
          </p:nvPr>
        </p:nvSpPr>
        <p:spPr/>
        <p:txBody>
          <a:bodyPr/>
          <a:lstStyle/>
          <a:p>
            <a:fld id="{95B7629D-B592-F849-9928-8F04C2A71E7D}" type="datetimeFigureOut">
              <a:rPr lang="en-UA" smtClean="0"/>
              <a:t>15.10.2024</a:t>
            </a:fld>
            <a:endParaRPr lang="en-UA"/>
          </a:p>
        </p:txBody>
      </p:sp>
      <p:sp>
        <p:nvSpPr>
          <p:cNvPr id="4" name="Footer Placeholder 3">
            <a:extLst>
              <a:ext uri="{FF2B5EF4-FFF2-40B4-BE49-F238E27FC236}">
                <a16:creationId xmlns:a16="http://schemas.microsoft.com/office/drawing/2014/main" id="{E9C72E89-0BEC-FB9C-26A7-E7D94098795A}"/>
              </a:ext>
            </a:extLst>
          </p:cNvPr>
          <p:cNvSpPr>
            <a:spLocks noGrp="1"/>
          </p:cNvSpPr>
          <p:nvPr>
            <p:ph type="ftr" sz="quarter" idx="11"/>
          </p:nvPr>
        </p:nvSpPr>
        <p:spPr/>
        <p:txBody>
          <a:bodyPr/>
          <a:lstStyle/>
          <a:p>
            <a:endParaRPr lang="en-UA"/>
          </a:p>
        </p:txBody>
      </p:sp>
      <p:sp>
        <p:nvSpPr>
          <p:cNvPr id="5" name="Slide Number Placeholder 4">
            <a:extLst>
              <a:ext uri="{FF2B5EF4-FFF2-40B4-BE49-F238E27FC236}">
                <a16:creationId xmlns:a16="http://schemas.microsoft.com/office/drawing/2014/main" id="{7AD176D1-0309-A1F5-0552-46073ECA9A84}"/>
              </a:ext>
            </a:extLst>
          </p:cNvPr>
          <p:cNvSpPr>
            <a:spLocks noGrp="1"/>
          </p:cNvSpPr>
          <p:nvPr>
            <p:ph type="sldNum" sz="quarter" idx="12"/>
          </p:nvPr>
        </p:nvSpPr>
        <p:spPr/>
        <p:txBody>
          <a:bodyPr/>
          <a:lstStyle/>
          <a:p>
            <a:fld id="{C6EF767A-280A-F649-84AB-81A330391880}" type="slidenum">
              <a:rPr lang="en-UA" smtClean="0"/>
              <a:t>‹#›</a:t>
            </a:fld>
            <a:endParaRPr lang="en-UA"/>
          </a:p>
        </p:txBody>
      </p:sp>
    </p:spTree>
    <p:extLst>
      <p:ext uri="{BB962C8B-B14F-4D97-AF65-F5344CB8AC3E}">
        <p14:creationId xmlns:p14="http://schemas.microsoft.com/office/powerpoint/2010/main" val="436432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168897A-9E5D-A450-D3E5-5148C3E9E19C}"/>
              </a:ext>
            </a:extLst>
          </p:cNvPr>
          <p:cNvSpPr>
            <a:spLocks noGrp="1"/>
          </p:cNvSpPr>
          <p:nvPr>
            <p:ph type="dt" sz="half" idx="10"/>
          </p:nvPr>
        </p:nvSpPr>
        <p:spPr/>
        <p:txBody>
          <a:bodyPr/>
          <a:lstStyle/>
          <a:p>
            <a:fld id="{95B7629D-B592-F849-9928-8F04C2A71E7D}" type="datetimeFigureOut">
              <a:rPr lang="en-UA" smtClean="0"/>
              <a:t>15.10.2024</a:t>
            </a:fld>
            <a:endParaRPr lang="en-UA"/>
          </a:p>
        </p:txBody>
      </p:sp>
      <p:sp>
        <p:nvSpPr>
          <p:cNvPr id="3" name="Footer Placeholder 2">
            <a:extLst>
              <a:ext uri="{FF2B5EF4-FFF2-40B4-BE49-F238E27FC236}">
                <a16:creationId xmlns:a16="http://schemas.microsoft.com/office/drawing/2014/main" id="{AE59D703-1F92-C96F-63F4-DC4295A6E370}"/>
              </a:ext>
            </a:extLst>
          </p:cNvPr>
          <p:cNvSpPr>
            <a:spLocks noGrp="1"/>
          </p:cNvSpPr>
          <p:nvPr>
            <p:ph type="ftr" sz="quarter" idx="11"/>
          </p:nvPr>
        </p:nvSpPr>
        <p:spPr/>
        <p:txBody>
          <a:bodyPr/>
          <a:lstStyle/>
          <a:p>
            <a:endParaRPr lang="en-UA"/>
          </a:p>
        </p:txBody>
      </p:sp>
      <p:sp>
        <p:nvSpPr>
          <p:cNvPr id="4" name="Slide Number Placeholder 3">
            <a:extLst>
              <a:ext uri="{FF2B5EF4-FFF2-40B4-BE49-F238E27FC236}">
                <a16:creationId xmlns:a16="http://schemas.microsoft.com/office/drawing/2014/main" id="{7DDE6F26-D9A5-D3CD-A5CB-5289372DED81}"/>
              </a:ext>
            </a:extLst>
          </p:cNvPr>
          <p:cNvSpPr>
            <a:spLocks noGrp="1"/>
          </p:cNvSpPr>
          <p:nvPr>
            <p:ph type="sldNum" sz="quarter" idx="12"/>
          </p:nvPr>
        </p:nvSpPr>
        <p:spPr/>
        <p:txBody>
          <a:bodyPr/>
          <a:lstStyle/>
          <a:p>
            <a:fld id="{C6EF767A-280A-F649-84AB-81A330391880}" type="slidenum">
              <a:rPr lang="en-UA" smtClean="0"/>
              <a:t>‹#›</a:t>
            </a:fld>
            <a:endParaRPr lang="en-UA"/>
          </a:p>
        </p:txBody>
      </p:sp>
    </p:spTree>
    <p:extLst>
      <p:ext uri="{BB962C8B-B14F-4D97-AF65-F5344CB8AC3E}">
        <p14:creationId xmlns:p14="http://schemas.microsoft.com/office/powerpoint/2010/main" val="1939343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18468-6A62-BC74-C2DF-59EB400CEB8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A"/>
          </a:p>
        </p:txBody>
      </p:sp>
      <p:sp>
        <p:nvSpPr>
          <p:cNvPr id="3" name="Content Placeholder 2">
            <a:extLst>
              <a:ext uri="{FF2B5EF4-FFF2-40B4-BE49-F238E27FC236}">
                <a16:creationId xmlns:a16="http://schemas.microsoft.com/office/drawing/2014/main" id="{D17A4E70-2654-4E08-483D-1FFF213F56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A"/>
          </a:p>
        </p:txBody>
      </p:sp>
      <p:sp>
        <p:nvSpPr>
          <p:cNvPr id="4" name="Text Placeholder 3">
            <a:extLst>
              <a:ext uri="{FF2B5EF4-FFF2-40B4-BE49-F238E27FC236}">
                <a16:creationId xmlns:a16="http://schemas.microsoft.com/office/drawing/2014/main" id="{2C8A4BB3-46AF-88E4-6137-E3104D0F1D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EFEF4EA-5FBE-965D-2B17-14D75239BB75}"/>
              </a:ext>
            </a:extLst>
          </p:cNvPr>
          <p:cNvSpPr>
            <a:spLocks noGrp="1"/>
          </p:cNvSpPr>
          <p:nvPr>
            <p:ph type="dt" sz="half" idx="10"/>
          </p:nvPr>
        </p:nvSpPr>
        <p:spPr/>
        <p:txBody>
          <a:bodyPr/>
          <a:lstStyle/>
          <a:p>
            <a:fld id="{95B7629D-B592-F849-9928-8F04C2A71E7D}" type="datetimeFigureOut">
              <a:rPr lang="en-UA" smtClean="0"/>
              <a:t>15.10.2024</a:t>
            </a:fld>
            <a:endParaRPr lang="en-UA"/>
          </a:p>
        </p:txBody>
      </p:sp>
      <p:sp>
        <p:nvSpPr>
          <p:cNvPr id="6" name="Footer Placeholder 5">
            <a:extLst>
              <a:ext uri="{FF2B5EF4-FFF2-40B4-BE49-F238E27FC236}">
                <a16:creationId xmlns:a16="http://schemas.microsoft.com/office/drawing/2014/main" id="{8F6787DA-B47D-CC1B-8262-614E63DAA4B2}"/>
              </a:ext>
            </a:extLst>
          </p:cNvPr>
          <p:cNvSpPr>
            <a:spLocks noGrp="1"/>
          </p:cNvSpPr>
          <p:nvPr>
            <p:ph type="ftr" sz="quarter" idx="11"/>
          </p:nvPr>
        </p:nvSpPr>
        <p:spPr/>
        <p:txBody>
          <a:bodyPr/>
          <a:lstStyle/>
          <a:p>
            <a:endParaRPr lang="en-UA"/>
          </a:p>
        </p:txBody>
      </p:sp>
      <p:sp>
        <p:nvSpPr>
          <p:cNvPr id="7" name="Slide Number Placeholder 6">
            <a:extLst>
              <a:ext uri="{FF2B5EF4-FFF2-40B4-BE49-F238E27FC236}">
                <a16:creationId xmlns:a16="http://schemas.microsoft.com/office/drawing/2014/main" id="{881F7B05-D031-53B2-8FF1-845415921AEC}"/>
              </a:ext>
            </a:extLst>
          </p:cNvPr>
          <p:cNvSpPr>
            <a:spLocks noGrp="1"/>
          </p:cNvSpPr>
          <p:nvPr>
            <p:ph type="sldNum" sz="quarter" idx="12"/>
          </p:nvPr>
        </p:nvSpPr>
        <p:spPr/>
        <p:txBody>
          <a:bodyPr/>
          <a:lstStyle/>
          <a:p>
            <a:fld id="{C6EF767A-280A-F649-84AB-81A330391880}" type="slidenum">
              <a:rPr lang="en-UA" smtClean="0"/>
              <a:t>‹#›</a:t>
            </a:fld>
            <a:endParaRPr lang="en-UA"/>
          </a:p>
        </p:txBody>
      </p:sp>
    </p:spTree>
    <p:extLst>
      <p:ext uri="{BB962C8B-B14F-4D97-AF65-F5344CB8AC3E}">
        <p14:creationId xmlns:p14="http://schemas.microsoft.com/office/powerpoint/2010/main" val="35208151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D3025-BD3D-3463-C6D2-FA503B3E4D1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A"/>
          </a:p>
        </p:txBody>
      </p:sp>
      <p:sp>
        <p:nvSpPr>
          <p:cNvPr id="3" name="Picture Placeholder 2">
            <a:extLst>
              <a:ext uri="{FF2B5EF4-FFF2-40B4-BE49-F238E27FC236}">
                <a16:creationId xmlns:a16="http://schemas.microsoft.com/office/drawing/2014/main" id="{DCC7DFF0-CEAC-BEF3-6263-5F31571D73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A"/>
          </a:p>
        </p:txBody>
      </p:sp>
      <p:sp>
        <p:nvSpPr>
          <p:cNvPr id="4" name="Text Placeholder 3">
            <a:extLst>
              <a:ext uri="{FF2B5EF4-FFF2-40B4-BE49-F238E27FC236}">
                <a16:creationId xmlns:a16="http://schemas.microsoft.com/office/drawing/2014/main" id="{F19C2590-C6B0-B5B7-8A70-4CB6002FF0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4B2F326-777D-63E0-3E74-8332B4D377D4}"/>
              </a:ext>
            </a:extLst>
          </p:cNvPr>
          <p:cNvSpPr>
            <a:spLocks noGrp="1"/>
          </p:cNvSpPr>
          <p:nvPr>
            <p:ph type="dt" sz="half" idx="10"/>
          </p:nvPr>
        </p:nvSpPr>
        <p:spPr/>
        <p:txBody>
          <a:bodyPr/>
          <a:lstStyle/>
          <a:p>
            <a:fld id="{95B7629D-B592-F849-9928-8F04C2A71E7D}" type="datetimeFigureOut">
              <a:rPr lang="en-UA" smtClean="0"/>
              <a:t>15.10.2024</a:t>
            </a:fld>
            <a:endParaRPr lang="en-UA"/>
          </a:p>
        </p:txBody>
      </p:sp>
      <p:sp>
        <p:nvSpPr>
          <p:cNvPr id="6" name="Footer Placeholder 5">
            <a:extLst>
              <a:ext uri="{FF2B5EF4-FFF2-40B4-BE49-F238E27FC236}">
                <a16:creationId xmlns:a16="http://schemas.microsoft.com/office/drawing/2014/main" id="{AB025B87-CE97-E3C4-F16C-A9A1368E8E5B}"/>
              </a:ext>
            </a:extLst>
          </p:cNvPr>
          <p:cNvSpPr>
            <a:spLocks noGrp="1"/>
          </p:cNvSpPr>
          <p:nvPr>
            <p:ph type="ftr" sz="quarter" idx="11"/>
          </p:nvPr>
        </p:nvSpPr>
        <p:spPr/>
        <p:txBody>
          <a:bodyPr/>
          <a:lstStyle/>
          <a:p>
            <a:endParaRPr lang="en-UA"/>
          </a:p>
        </p:txBody>
      </p:sp>
      <p:sp>
        <p:nvSpPr>
          <p:cNvPr id="7" name="Slide Number Placeholder 6">
            <a:extLst>
              <a:ext uri="{FF2B5EF4-FFF2-40B4-BE49-F238E27FC236}">
                <a16:creationId xmlns:a16="http://schemas.microsoft.com/office/drawing/2014/main" id="{6B60C69F-BB31-3FB8-FC57-D692381C7550}"/>
              </a:ext>
            </a:extLst>
          </p:cNvPr>
          <p:cNvSpPr>
            <a:spLocks noGrp="1"/>
          </p:cNvSpPr>
          <p:nvPr>
            <p:ph type="sldNum" sz="quarter" idx="12"/>
          </p:nvPr>
        </p:nvSpPr>
        <p:spPr/>
        <p:txBody>
          <a:bodyPr/>
          <a:lstStyle/>
          <a:p>
            <a:fld id="{C6EF767A-280A-F649-84AB-81A330391880}" type="slidenum">
              <a:rPr lang="en-UA" smtClean="0"/>
              <a:t>‹#›</a:t>
            </a:fld>
            <a:endParaRPr lang="en-UA"/>
          </a:p>
        </p:txBody>
      </p:sp>
    </p:spTree>
    <p:extLst>
      <p:ext uri="{BB962C8B-B14F-4D97-AF65-F5344CB8AC3E}">
        <p14:creationId xmlns:p14="http://schemas.microsoft.com/office/powerpoint/2010/main" val="2839260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DD5CCC-2BE7-0A1B-C416-66F1DAD0A9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A"/>
          </a:p>
        </p:txBody>
      </p:sp>
      <p:sp>
        <p:nvSpPr>
          <p:cNvPr id="3" name="Text Placeholder 2">
            <a:extLst>
              <a:ext uri="{FF2B5EF4-FFF2-40B4-BE49-F238E27FC236}">
                <a16:creationId xmlns:a16="http://schemas.microsoft.com/office/drawing/2014/main" id="{C0C3623E-3A64-E899-E1E2-BBCE0EC2ECE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A"/>
          </a:p>
        </p:txBody>
      </p:sp>
      <p:sp>
        <p:nvSpPr>
          <p:cNvPr id="4" name="Date Placeholder 3">
            <a:extLst>
              <a:ext uri="{FF2B5EF4-FFF2-40B4-BE49-F238E27FC236}">
                <a16:creationId xmlns:a16="http://schemas.microsoft.com/office/drawing/2014/main" id="{EA7A3C3C-9A49-7427-F66A-EFB2F1CCA7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B7629D-B592-F849-9928-8F04C2A71E7D}" type="datetimeFigureOut">
              <a:rPr lang="en-UA" smtClean="0"/>
              <a:t>15.10.2024</a:t>
            </a:fld>
            <a:endParaRPr lang="en-UA"/>
          </a:p>
        </p:txBody>
      </p:sp>
      <p:sp>
        <p:nvSpPr>
          <p:cNvPr id="5" name="Footer Placeholder 4">
            <a:extLst>
              <a:ext uri="{FF2B5EF4-FFF2-40B4-BE49-F238E27FC236}">
                <a16:creationId xmlns:a16="http://schemas.microsoft.com/office/drawing/2014/main" id="{3161C3CF-D4B1-74EA-B799-F565ABBF2E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A"/>
          </a:p>
        </p:txBody>
      </p:sp>
      <p:sp>
        <p:nvSpPr>
          <p:cNvPr id="6" name="Slide Number Placeholder 5">
            <a:extLst>
              <a:ext uri="{FF2B5EF4-FFF2-40B4-BE49-F238E27FC236}">
                <a16:creationId xmlns:a16="http://schemas.microsoft.com/office/drawing/2014/main" id="{8007072C-7554-9397-7DA6-66405059FA1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EF767A-280A-F649-84AB-81A330391880}" type="slidenum">
              <a:rPr lang="en-UA" smtClean="0"/>
              <a:t>‹#›</a:t>
            </a:fld>
            <a:endParaRPr lang="en-UA"/>
          </a:p>
        </p:txBody>
      </p:sp>
    </p:spTree>
    <p:extLst>
      <p:ext uri="{BB962C8B-B14F-4D97-AF65-F5344CB8AC3E}">
        <p14:creationId xmlns:p14="http://schemas.microsoft.com/office/powerpoint/2010/main" val="23158979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3F7A3-1E97-6EFB-71C7-F5318AE3BD14}"/>
              </a:ext>
            </a:extLst>
          </p:cNvPr>
          <p:cNvSpPr>
            <a:spLocks noGrp="1"/>
          </p:cNvSpPr>
          <p:nvPr>
            <p:ph type="ctrTitle"/>
          </p:nvPr>
        </p:nvSpPr>
        <p:spPr/>
        <p:txBody>
          <a:bodyPr/>
          <a:lstStyle/>
          <a:p>
            <a:r>
              <a:rPr lang="en-UA" dirty="0"/>
              <a:t>Dunovskyi Artem Serhiyovich</a:t>
            </a:r>
          </a:p>
        </p:txBody>
      </p:sp>
      <p:sp>
        <p:nvSpPr>
          <p:cNvPr id="3" name="Subtitle 2">
            <a:extLst>
              <a:ext uri="{FF2B5EF4-FFF2-40B4-BE49-F238E27FC236}">
                <a16:creationId xmlns:a16="http://schemas.microsoft.com/office/drawing/2014/main" id="{AC4F477C-B442-5226-EB8C-011BC5836547}"/>
              </a:ext>
            </a:extLst>
          </p:cNvPr>
          <p:cNvSpPr>
            <a:spLocks noGrp="1"/>
          </p:cNvSpPr>
          <p:nvPr>
            <p:ph type="subTitle" idx="1"/>
          </p:nvPr>
        </p:nvSpPr>
        <p:spPr/>
        <p:txBody>
          <a:bodyPr/>
          <a:lstStyle/>
          <a:p>
            <a:r>
              <a:rPr lang="en-UA" dirty="0"/>
              <a:t>Patient presentation</a:t>
            </a:r>
          </a:p>
        </p:txBody>
      </p:sp>
    </p:spTree>
    <p:extLst>
      <p:ext uri="{BB962C8B-B14F-4D97-AF65-F5344CB8AC3E}">
        <p14:creationId xmlns:p14="http://schemas.microsoft.com/office/powerpoint/2010/main" val="3971390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8F3B9-FA14-B28A-295D-1BF1488C86B1}"/>
              </a:ext>
            </a:extLst>
          </p:cNvPr>
          <p:cNvSpPr>
            <a:spLocks noGrp="1"/>
          </p:cNvSpPr>
          <p:nvPr>
            <p:ph type="title"/>
          </p:nvPr>
        </p:nvSpPr>
        <p:spPr/>
        <p:txBody>
          <a:bodyPr/>
          <a:lstStyle/>
          <a:p>
            <a:r>
              <a:rPr lang="en-UA" dirty="0"/>
              <a:t>Male, 48 y.o.  ADL 1</a:t>
            </a:r>
          </a:p>
        </p:txBody>
      </p:sp>
      <p:sp>
        <p:nvSpPr>
          <p:cNvPr id="3" name="Content Placeholder 2">
            <a:extLst>
              <a:ext uri="{FF2B5EF4-FFF2-40B4-BE49-F238E27FC236}">
                <a16:creationId xmlns:a16="http://schemas.microsoft.com/office/drawing/2014/main" id="{C581E2DC-839F-913A-2B0A-32D6337B386E}"/>
              </a:ext>
            </a:extLst>
          </p:cNvPr>
          <p:cNvSpPr>
            <a:spLocks noGrp="1"/>
          </p:cNvSpPr>
          <p:nvPr>
            <p:ph idx="1"/>
          </p:nvPr>
        </p:nvSpPr>
        <p:spPr/>
        <p:txBody>
          <a:bodyPr/>
          <a:lstStyle/>
          <a:p>
            <a:pPr marL="0" indent="0">
              <a:buNone/>
            </a:pPr>
            <a:r>
              <a:rPr lang="en-GB" dirty="0"/>
              <a:t>Chief complaint:</a:t>
            </a:r>
            <a:endParaRPr lang="uk-UA" dirty="0"/>
          </a:p>
          <a:p>
            <a:r>
              <a:rPr lang="en-GB" dirty="0"/>
              <a:t> Constant spastic pain in the coccyx and perineum, which sometimes worsens with acute cutting pain. The pain worsens when </a:t>
            </a:r>
            <a:r>
              <a:rPr lang="en-GB" dirty="0" err="1"/>
              <a:t>fecal</a:t>
            </a:r>
            <a:r>
              <a:rPr lang="en-GB" dirty="0"/>
              <a:t> masses enlarge the intestine. </a:t>
            </a:r>
            <a:endParaRPr lang="uk-UA" dirty="0"/>
          </a:p>
          <a:p>
            <a:r>
              <a:rPr lang="en-GB" dirty="0" err="1"/>
              <a:t>Fecal</a:t>
            </a:r>
            <a:r>
              <a:rPr lang="en-GB" dirty="0"/>
              <a:t> and urinary incontinence.</a:t>
            </a:r>
            <a:endParaRPr lang="uk-UA" dirty="0"/>
          </a:p>
          <a:p>
            <a:r>
              <a:rPr lang="en-GB" dirty="0"/>
              <a:t> Absence of sensitivity of the glutes, genitals, and left lower leg;</a:t>
            </a:r>
          </a:p>
          <a:p>
            <a:r>
              <a:rPr lang="en-GB" dirty="0"/>
              <a:t>Limited mobility: walks with a limp (without using assistive devices), and cannot sit for a long time</a:t>
            </a:r>
            <a:r>
              <a:rPr lang="ru-RU" dirty="0"/>
              <a:t> </a:t>
            </a:r>
            <a:r>
              <a:rPr lang="en-GB" dirty="0"/>
              <a:t>due to pain in the tailbone, and leg cramps.</a:t>
            </a:r>
            <a:endParaRPr lang="en-UA" dirty="0"/>
          </a:p>
        </p:txBody>
      </p:sp>
    </p:spTree>
    <p:extLst>
      <p:ext uri="{BB962C8B-B14F-4D97-AF65-F5344CB8AC3E}">
        <p14:creationId xmlns:p14="http://schemas.microsoft.com/office/powerpoint/2010/main" val="12083475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0280E-8ED4-CFA8-E0A7-59FA887185DF}"/>
              </a:ext>
            </a:extLst>
          </p:cNvPr>
          <p:cNvSpPr>
            <a:spLocks noGrp="1"/>
          </p:cNvSpPr>
          <p:nvPr>
            <p:ph type="title"/>
          </p:nvPr>
        </p:nvSpPr>
        <p:spPr/>
        <p:txBody>
          <a:bodyPr/>
          <a:lstStyle/>
          <a:p>
            <a:r>
              <a:rPr lang="en-UA" dirty="0"/>
              <a:t>C</a:t>
            </a:r>
            <a:r>
              <a:rPr lang="en-GB" dirty="0"/>
              <a:t>l</a:t>
            </a:r>
            <a:r>
              <a:rPr lang="en-UA" dirty="0"/>
              <a:t>inical diagnosis</a:t>
            </a:r>
          </a:p>
        </p:txBody>
      </p:sp>
      <p:sp>
        <p:nvSpPr>
          <p:cNvPr id="3" name="Content Placeholder 2">
            <a:extLst>
              <a:ext uri="{FF2B5EF4-FFF2-40B4-BE49-F238E27FC236}">
                <a16:creationId xmlns:a16="http://schemas.microsoft.com/office/drawing/2014/main" id="{96690CE9-B67D-B78C-9306-5027E1C17667}"/>
              </a:ext>
            </a:extLst>
          </p:cNvPr>
          <p:cNvSpPr>
            <a:spLocks noGrp="1"/>
          </p:cNvSpPr>
          <p:nvPr>
            <p:ph idx="1"/>
          </p:nvPr>
        </p:nvSpPr>
        <p:spPr/>
        <p:txBody>
          <a:bodyPr>
            <a:normAutofit/>
          </a:bodyPr>
          <a:lstStyle/>
          <a:p>
            <a:r>
              <a:rPr lang="en-UA" sz="2000" kern="100" dirty="0">
                <a:effectLst/>
                <a:latin typeface="Calibri" panose="020F0502020204030204" pitchFamily="34" charset="0"/>
                <a:ea typeface="Yu Mincho" panose="02020400000000000000" pitchFamily="18" charset="-128"/>
                <a:cs typeface="Times New Roman" panose="02020603050405020304" pitchFamily="18" charset="0"/>
              </a:rPr>
              <a:t>Consequences of a mine explosive injury (December 24, 202</a:t>
            </a:r>
            <a:r>
              <a:rPr lang="en-US" sz="2000" kern="100" dirty="0">
                <a:latin typeface="Calibri" panose="020F0502020204030204" pitchFamily="34" charset="0"/>
                <a:ea typeface="Yu Mincho" panose="02020400000000000000" pitchFamily="18" charset="-128"/>
                <a:cs typeface="Times New Roman" panose="02020603050405020304" pitchFamily="18" charset="0"/>
              </a:rPr>
              <a:t>2</a:t>
            </a:r>
            <a:r>
              <a:rPr lang="en-UA" sz="2000" kern="100" dirty="0">
                <a:effectLst/>
                <a:latin typeface="Calibri" panose="020F0502020204030204" pitchFamily="34" charset="0"/>
                <a:ea typeface="Yu Mincho" panose="02020400000000000000" pitchFamily="18" charset="-128"/>
                <a:cs typeface="Times New Roman" panose="02020603050405020304" pitchFamily="18" charset="0"/>
              </a:rPr>
              <a:t> - gunshot fracture of the sacrum) in the form of post-traumatic lumbosacral plexopathy. Condition after surgery (15.02.2023 laminectomy at the level of S2-33, decompression of spinal roots), bilateral S2-S3 radiculopathy - more on the left, pain syndrome, sensitive disorders, pelvic organ function disorders of the peripheral type. Post thrombophlebiti</a:t>
            </a:r>
            <a:r>
              <a:rPr lang="en-US" sz="2000" kern="100" dirty="0">
                <a:effectLst/>
                <a:latin typeface="Calibri" panose="020F0502020204030204" pitchFamily="34" charset="0"/>
                <a:ea typeface="Yu Mincho" panose="02020400000000000000" pitchFamily="18" charset="-128"/>
                <a:cs typeface="Times New Roman" panose="02020603050405020304" pitchFamily="18" charset="0"/>
              </a:rPr>
              <a:t>s</a:t>
            </a:r>
            <a:r>
              <a:rPr lang="en-UA" sz="2000" kern="100" dirty="0">
                <a:effectLst/>
                <a:latin typeface="Calibri" panose="020F0502020204030204" pitchFamily="34" charset="0"/>
                <a:ea typeface="Yu Mincho" panose="02020400000000000000" pitchFamily="18" charset="-128"/>
                <a:cs typeface="Times New Roman" panose="02020603050405020304" pitchFamily="18" charset="0"/>
              </a:rPr>
              <a:t> syndrome, chronic venous insufficiency stage 2A of the left lower limb (state after ligation of the saphenous vein on December 24, 202</a:t>
            </a:r>
            <a:r>
              <a:rPr lang="en-US" sz="2000" kern="100" dirty="0">
                <a:effectLst/>
                <a:latin typeface="Calibri" panose="020F0502020204030204" pitchFamily="34" charset="0"/>
                <a:ea typeface="Yu Mincho" panose="02020400000000000000" pitchFamily="18" charset="-128"/>
                <a:cs typeface="Times New Roman" panose="02020603050405020304" pitchFamily="18" charset="0"/>
              </a:rPr>
              <a:t>3</a:t>
            </a:r>
            <a:r>
              <a:rPr lang="en-UA" sz="2000" kern="100" dirty="0">
                <a:effectLst/>
                <a:latin typeface="Calibri" panose="020F0502020204030204" pitchFamily="34" charset="0"/>
                <a:ea typeface="Yu Mincho" panose="02020400000000000000" pitchFamily="18" charset="-128"/>
                <a:cs typeface="Times New Roman" panose="02020603050405020304" pitchFamily="18" charset="0"/>
              </a:rPr>
              <a:t>). Partial impairment of spinal function. Partial dysfunction of the lumbosacral nerve plexus. Partial impairment of the functions of the left lower extremity. Partial impairment of the movement function. Partial violation of support function and gait. Violation of tolerance to physical exertion.</a:t>
            </a:r>
            <a:endParaRPr lang="en-UA" sz="3200" dirty="0"/>
          </a:p>
        </p:txBody>
      </p:sp>
    </p:spTree>
    <p:extLst>
      <p:ext uri="{BB962C8B-B14F-4D97-AF65-F5344CB8AC3E}">
        <p14:creationId xmlns:p14="http://schemas.microsoft.com/office/powerpoint/2010/main" val="1160148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8ACCA9-2F55-7F07-34B7-FEF1370860DA}"/>
              </a:ext>
            </a:extLst>
          </p:cNvPr>
          <p:cNvSpPr>
            <a:spLocks noGrp="1"/>
          </p:cNvSpPr>
          <p:nvPr>
            <p:ph type="title"/>
          </p:nvPr>
        </p:nvSpPr>
        <p:spPr/>
        <p:txBody>
          <a:bodyPr>
            <a:normAutofit/>
          </a:bodyPr>
          <a:lstStyle/>
          <a:p>
            <a:endParaRPr lang="en-UA" dirty="0"/>
          </a:p>
        </p:txBody>
      </p:sp>
      <p:sp>
        <p:nvSpPr>
          <p:cNvPr id="3" name="Content Placeholder 2">
            <a:extLst>
              <a:ext uri="{FF2B5EF4-FFF2-40B4-BE49-F238E27FC236}">
                <a16:creationId xmlns:a16="http://schemas.microsoft.com/office/drawing/2014/main" id="{8139E17A-5192-C918-217F-7E6527FF8CBC}"/>
              </a:ext>
            </a:extLst>
          </p:cNvPr>
          <p:cNvSpPr>
            <a:spLocks noGrp="1"/>
          </p:cNvSpPr>
          <p:nvPr>
            <p:ph idx="1"/>
          </p:nvPr>
        </p:nvSpPr>
        <p:spPr/>
        <p:txBody>
          <a:bodyPr>
            <a:normAutofit lnSpcReduction="10000"/>
          </a:bodyPr>
          <a:lstStyle/>
          <a:p>
            <a:pPr marL="0" indent="0">
              <a:buNone/>
            </a:pPr>
            <a:r>
              <a:rPr lang="uk-UA" dirty="0"/>
              <a:t>24.12.</a:t>
            </a:r>
            <a:r>
              <a:rPr lang="en-GB" dirty="0"/>
              <a:t>202</a:t>
            </a:r>
            <a:r>
              <a:rPr lang="uk-UA" dirty="0"/>
              <a:t>2</a:t>
            </a:r>
            <a:r>
              <a:rPr lang="en-GB" dirty="0"/>
              <a:t> received a combined injury:</a:t>
            </a:r>
            <a:endParaRPr lang="ru-RU" dirty="0"/>
          </a:p>
          <a:p>
            <a:r>
              <a:rPr lang="en-GB" dirty="0"/>
              <a:t>A gunshot fragment blind wound</a:t>
            </a:r>
            <a:r>
              <a:rPr lang="ru-RU" dirty="0"/>
              <a:t> </a:t>
            </a:r>
            <a:r>
              <a:rPr lang="en-US" dirty="0"/>
              <a:t>of soft tissues of the left posterior cervical and occipital areas;</a:t>
            </a:r>
          </a:p>
          <a:p>
            <a:r>
              <a:rPr lang="en-US" dirty="0"/>
              <a:t>A gunshot fragment penetrating wound of the left pleural cavity with a left side pneumothorax;</a:t>
            </a:r>
          </a:p>
          <a:p>
            <a:r>
              <a:rPr lang="en-GB" dirty="0"/>
              <a:t>A gunshot wound caused by a ricocheting bullet, resulting in a through-and-through combined penetrating injury to the abdominal cavity and spinal canal at the S2-S3 level, with an entry wound in the right iliac region, a gunshot </a:t>
            </a:r>
            <a:r>
              <a:rPr lang="en-GB" dirty="0" err="1"/>
              <a:t>comminuted</a:t>
            </a:r>
            <a:r>
              <a:rPr lang="en-GB" dirty="0"/>
              <a:t> fracture of the sacral bone, a gunshot </a:t>
            </a:r>
            <a:r>
              <a:rPr lang="en-GB" dirty="0" err="1"/>
              <a:t>comminuted</a:t>
            </a:r>
            <a:r>
              <a:rPr lang="en-GB" dirty="0"/>
              <a:t> fracture of the left iliac bone with injury to the left iliac vein, and an exit wound in the left gluteal region</a:t>
            </a:r>
            <a:r>
              <a:rPr lang="ru-RU" dirty="0"/>
              <a:t>.</a:t>
            </a:r>
            <a:endParaRPr lang="en-UA" dirty="0"/>
          </a:p>
        </p:txBody>
      </p:sp>
    </p:spTree>
    <p:extLst>
      <p:ext uri="{BB962C8B-B14F-4D97-AF65-F5344CB8AC3E}">
        <p14:creationId xmlns:p14="http://schemas.microsoft.com/office/powerpoint/2010/main" val="1844063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F4FF78F3-68AC-78E7-E0D8-50F8745B5541}"/>
              </a:ext>
            </a:extLst>
          </p:cNvPr>
          <p:cNvSpPr txBox="1"/>
          <p:nvPr/>
        </p:nvSpPr>
        <p:spPr>
          <a:xfrm>
            <a:off x="272124" y="4278027"/>
            <a:ext cx="1635617" cy="369332"/>
          </a:xfrm>
          <a:prstGeom prst="rect">
            <a:avLst/>
          </a:prstGeom>
          <a:noFill/>
        </p:spPr>
        <p:txBody>
          <a:bodyPr wrap="square" rtlCol="0">
            <a:spAutoFit/>
          </a:bodyPr>
          <a:lstStyle/>
          <a:p>
            <a:r>
              <a:rPr lang="en-GB" dirty="0"/>
              <a:t>entry wound</a:t>
            </a:r>
            <a:endParaRPr lang="en-UA" dirty="0"/>
          </a:p>
        </p:txBody>
      </p:sp>
      <p:pic>
        <p:nvPicPr>
          <p:cNvPr id="1030" name="Picture 6">
            <a:extLst>
              <a:ext uri="{FF2B5EF4-FFF2-40B4-BE49-F238E27FC236}">
                <a16:creationId xmlns:a16="http://schemas.microsoft.com/office/drawing/2014/main" id="{6138649E-2836-8784-3292-54E2B045DE4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8779" b="36714"/>
          <a:stretch/>
        </p:blipFill>
        <p:spPr bwMode="auto">
          <a:xfrm>
            <a:off x="1598648" y="2047740"/>
            <a:ext cx="4369424" cy="3709101"/>
          </a:xfrm>
          <a:prstGeom prst="rect">
            <a:avLst/>
          </a:prstGeom>
          <a:noFill/>
          <a:extLst>
            <a:ext uri="{909E8E84-426E-40DD-AFC4-6F175D3DCCD1}">
              <a14:hiddenFill xmlns:a14="http://schemas.microsoft.com/office/drawing/2010/main">
                <a:solidFill>
                  <a:srgbClr val="FFFFFF"/>
                </a:solidFill>
              </a14:hiddenFill>
            </a:ext>
          </a:extLst>
        </p:spPr>
      </p:pic>
      <p:cxnSp>
        <p:nvCxnSpPr>
          <p:cNvPr id="6" name="Straight Arrow Connector 5">
            <a:extLst>
              <a:ext uri="{FF2B5EF4-FFF2-40B4-BE49-F238E27FC236}">
                <a16:creationId xmlns:a16="http://schemas.microsoft.com/office/drawing/2014/main" id="{219F0D41-91B9-69AC-8FE8-6820AB8406D1}"/>
              </a:ext>
            </a:extLst>
          </p:cNvPr>
          <p:cNvCxnSpPr>
            <a:cxnSpLocks/>
          </p:cNvCxnSpPr>
          <p:nvPr/>
        </p:nvCxnSpPr>
        <p:spPr>
          <a:xfrm>
            <a:off x="1598648" y="4462693"/>
            <a:ext cx="1886755" cy="0"/>
          </a:xfrm>
          <a:prstGeom prst="straightConnector1">
            <a:avLst/>
          </a:prstGeom>
          <a:ln w="117475">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1032" name="Picture 8">
            <a:extLst>
              <a:ext uri="{FF2B5EF4-FFF2-40B4-BE49-F238E27FC236}">
                <a16:creationId xmlns:a16="http://schemas.microsoft.com/office/drawing/2014/main" id="{03A784CB-8F9B-D235-7E71-9409CC5B2E7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5717" b="36494"/>
          <a:stretch/>
        </p:blipFill>
        <p:spPr bwMode="auto">
          <a:xfrm>
            <a:off x="6610512" y="2047740"/>
            <a:ext cx="4208193" cy="3979571"/>
          </a:xfrm>
          <a:prstGeom prst="rect">
            <a:avLst/>
          </a:prstGeom>
          <a:noFill/>
          <a:extLst>
            <a:ext uri="{909E8E84-426E-40DD-AFC4-6F175D3DCCD1}">
              <a14:hiddenFill xmlns:a14="http://schemas.microsoft.com/office/drawing/2010/main">
                <a:solidFill>
                  <a:srgbClr val="FFFFFF"/>
                </a:solidFill>
              </a14:hiddenFill>
            </a:ext>
          </a:extLst>
        </p:spPr>
      </p:pic>
      <p:cxnSp>
        <p:nvCxnSpPr>
          <p:cNvPr id="9" name="Straight Arrow Connector 8">
            <a:extLst>
              <a:ext uri="{FF2B5EF4-FFF2-40B4-BE49-F238E27FC236}">
                <a16:creationId xmlns:a16="http://schemas.microsoft.com/office/drawing/2014/main" id="{5FCA4BB6-2055-6C69-A0FD-12828CD273CE}"/>
              </a:ext>
            </a:extLst>
          </p:cNvPr>
          <p:cNvCxnSpPr>
            <a:cxnSpLocks/>
          </p:cNvCxnSpPr>
          <p:nvPr/>
        </p:nvCxnSpPr>
        <p:spPr>
          <a:xfrm>
            <a:off x="6825803" y="4832025"/>
            <a:ext cx="1536236" cy="0"/>
          </a:xfrm>
          <a:prstGeom prst="straightConnector1">
            <a:avLst/>
          </a:prstGeom>
          <a:ln w="1174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F793DA09-940C-5887-AA05-37471CE88C32}"/>
              </a:ext>
            </a:extLst>
          </p:cNvPr>
          <p:cNvSpPr txBox="1"/>
          <p:nvPr/>
        </p:nvSpPr>
        <p:spPr>
          <a:xfrm>
            <a:off x="5684736" y="4647359"/>
            <a:ext cx="1609860" cy="369332"/>
          </a:xfrm>
          <a:prstGeom prst="rect">
            <a:avLst/>
          </a:prstGeom>
          <a:noFill/>
        </p:spPr>
        <p:txBody>
          <a:bodyPr wrap="square" rtlCol="0">
            <a:spAutoFit/>
          </a:bodyPr>
          <a:lstStyle/>
          <a:p>
            <a:r>
              <a:rPr lang="en-GB" dirty="0"/>
              <a:t>exit wound</a:t>
            </a:r>
            <a:endParaRPr lang="en-UA" dirty="0"/>
          </a:p>
        </p:txBody>
      </p:sp>
    </p:spTree>
    <p:extLst>
      <p:ext uri="{BB962C8B-B14F-4D97-AF65-F5344CB8AC3E}">
        <p14:creationId xmlns:p14="http://schemas.microsoft.com/office/powerpoint/2010/main" val="3393998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alpha val="65976"/>
          </a:schemeClr>
        </a:solidFill>
        <a:effectLst/>
      </p:bgPr>
    </p:bg>
    <p:spTree>
      <p:nvGrpSpPr>
        <p:cNvPr id="1" name=""/>
        <p:cNvGrpSpPr/>
        <p:nvPr/>
      </p:nvGrpSpPr>
      <p:grpSpPr>
        <a:xfrm>
          <a:off x="0" y="0"/>
          <a:ext cx="0" cy="0"/>
          <a:chOff x="0" y="0"/>
          <a:chExt cx="0" cy="0"/>
        </a:xfrm>
      </p:grpSpPr>
      <p:pic>
        <p:nvPicPr>
          <p:cNvPr id="2050" name="Picture 2" descr="Pelvis | Anatomy Revision | AnatomyStuff">
            <a:extLst>
              <a:ext uri="{FF2B5EF4-FFF2-40B4-BE49-F238E27FC236}">
                <a16:creationId xmlns:a16="http://schemas.microsoft.com/office/drawing/2014/main" id="{0D5ABDA9-4215-15C6-800E-D8C0618A34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6000" y="889000"/>
            <a:ext cx="10160000" cy="50800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856FEE5D-ED48-309E-933C-2456CA29FA87}"/>
              </a:ext>
            </a:extLst>
          </p:cNvPr>
          <p:cNvSpPr/>
          <p:nvPr/>
        </p:nvSpPr>
        <p:spPr>
          <a:xfrm>
            <a:off x="2009104" y="1790162"/>
            <a:ext cx="888642" cy="163883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A"/>
          </a:p>
        </p:txBody>
      </p:sp>
      <p:sp>
        <p:nvSpPr>
          <p:cNvPr id="7" name="Rectangle 6">
            <a:extLst>
              <a:ext uri="{FF2B5EF4-FFF2-40B4-BE49-F238E27FC236}">
                <a16:creationId xmlns:a16="http://schemas.microsoft.com/office/drawing/2014/main" id="{B0964447-3324-376B-E5A8-FFCCF0AAEF72}"/>
              </a:ext>
            </a:extLst>
          </p:cNvPr>
          <p:cNvSpPr/>
          <p:nvPr/>
        </p:nvSpPr>
        <p:spPr>
          <a:xfrm>
            <a:off x="2009105" y="3242256"/>
            <a:ext cx="1661374" cy="247596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A"/>
          </a:p>
        </p:txBody>
      </p:sp>
      <p:sp>
        <p:nvSpPr>
          <p:cNvPr id="8" name="Rectangle 7">
            <a:extLst>
              <a:ext uri="{FF2B5EF4-FFF2-40B4-BE49-F238E27FC236}">
                <a16:creationId xmlns:a16="http://schemas.microsoft.com/office/drawing/2014/main" id="{0115979B-EB74-596C-8A44-4D8B9747F273}"/>
              </a:ext>
            </a:extLst>
          </p:cNvPr>
          <p:cNvSpPr/>
          <p:nvPr/>
        </p:nvSpPr>
        <p:spPr>
          <a:xfrm>
            <a:off x="8871398" y="1790163"/>
            <a:ext cx="1661374" cy="247596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A"/>
          </a:p>
        </p:txBody>
      </p:sp>
      <p:sp>
        <p:nvSpPr>
          <p:cNvPr id="9" name="Rectangle 8">
            <a:extLst>
              <a:ext uri="{FF2B5EF4-FFF2-40B4-BE49-F238E27FC236}">
                <a16:creationId xmlns:a16="http://schemas.microsoft.com/office/drawing/2014/main" id="{42724702-11FC-AFB3-073B-017EF01C16F0}"/>
              </a:ext>
            </a:extLst>
          </p:cNvPr>
          <p:cNvSpPr/>
          <p:nvPr/>
        </p:nvSpPr>
        <p:spPr>
          <a:xfrm>
            <a:off x="8813444" y="3243866"/>
            <a:ext cx="1661374" cy="247596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A"/>
          </a:p>
        </p:txBody>
      </p:sp>
      <p:sp>
        <p:nvSpPr>
          <p:cNvPr id="17" name="TextBox 16">
            <a:extLst>
              <a:ext uri="{FF2B5EF4-FFF2-40B4-BE49-F238E27FC236}">
                <a16:creationId xmlns:a16="http://schemas.microsoft.com/office/drawing/2014/main" id="{EB689F80-5584-FC73-DC3E-38715C3E06A1}"/>
              </a:ext>
            </a:extLst>
          </p:cNvPr>
          <p:cNvSpPr txBox="1"/>
          <p:nvPr/>
        </p:nvSpPr>
        <p:spPr>
          <a:xfrm>
            <a:off x="8813444" y="2239287"/>
            <a:ext cx="2472744" cy="369332"/>
          </a:xfrm>
          <a:prstGeom prst="rect">
            <a:avLst/>
          </a:prstGeom>
          <a:noFill/>
        </p:spPr>
        <p:txBody>
          <a:bodyPr wrap="square" rtlCol="0">
            <a:spAutoFit/>
          </a:bodyPr>
          <a:lstStyle/>
          <a:p>
            <a:r>
              <a:rPr lang="en-GB" dirty="0"/>
              <a:t>left iliac bone fracture</a:t>
            </a:r>
            <a:endParaRPr lang="en-UA" dirty="0"/>
          </a:p>
        </p:txBody>
      </p:sp>
      <p:sp>
        <p:nvSpPr>
          <p:cNvPr id="19" name="TextBox 18">
            <a:extLst>
              <a:ext uri="{FF2B5EF4-FFF2-40B4-BE49-F238E27FC236}">
                <a16:creationId xmlns:a16="http://schemas.microsoft.com/office/drawing/2014/main" id="{66DF1B54-EFFC-355F-C621-59FB5E3DD9F1}"/>
              </a:ext>
            </a:extLst>
          </p:cNvPr>
          <p:cNvSpPr txBox="1"/>
          <p:nvPr/>
        </p:nvSpPr>
        <p:spPr>
          <a:xfrm>
            <a:off x="1247102" y="3185057"/>
            <a:ext cx="2629437" cy="369332"/>
          </a:xfrm>
          <a:prstGeom prst="rect">
            <a:avLst/>
          </a:prstGeom>
          <a:noFill/>
        </p:spPr>
        <p:txBody>
          <a:bodyPr wrap="square" rtlCol="0">
            <a:spAutoFit/>
          </a:bodyPr>
          <a:lstStyle/>
          <a:p>
            <a:r>
              <a:rPr lang="en-GB" dirty="0"/>
              <a:t>Spinal canal S2-S3 injury</a:t>
            </a:r>
            <a:endParaRPr lang="en-UA" dirty="0"/>
          </a:p>
        </p:txBody>
      </p:sp>
      <p:sp>
        <p:nvSpPr>
          <p:cNvPr id="20" name="TextBox 19">
            <a:extLst>
              <a:ext uri="{FF2B5EF4-FFF2-40B4-BE49-F238E27FC236}">
                <a16:creationId xmlns:a16="http://schemas.microsoft.com/office/drawing/2014/main" id="{4ADFE581-7E56-88B9-F958-5F85C3C9EF29}"/>
              </a:ext>
            </a:extLst>
          </p:cNvPr>
          <p:cNvSpPr txBox="1"/>
          <p:nvPr/>
        </p:nvSpPr>
        <p:spPr>
          <a:xfrm>
            <a:off x="2009104" y="3709116"/>
            <a:ext cx="2169373" cy="369332"/>
          </a:xfrm>
          <a:prstGeom prst="rect">
            <a:avLst/>
          </a:prstGeom>
          <a:noFill/>
        </p:spPr>
        <p:txBody>
          <a:bodyPr wrap="square" rtlCol="0">
            <a:spAutoFit/>
          </a:bodyPr>
          <a:lstStyle/>
          <a:p>
            <a:r>
              <a:rPr lang="en-UA" dirty="0"/>
              <a:t>Sacrum fracture</a:t>
            </a:r>
          </a:p>
        </p:txBody>
      </p:sp>
      <mc:AlternateContent xmlns:mc="http://schemas.openxmlformats.org/markup-compatibility/2006" xmlns:p14="http://schemas.microsoft.com/office/powerpoint/2010/main">
        <mc:Choice Requires="p14">
          <p:contentPart p14:bwMode="auto" r:id="rId3">
            <p14:nvContentPartPr>
              <p14:cNvPr id="22" name="Ink 21">
                <a:extLst>
                  <a:ext uri="{FF2B5EF4-FFF2-40B4-BE49-F238E27FC236}">
                    <a16:creationId xmlns:a16="http://schemas.microsoft.com/office/drawing/2014/main" id="{83ACA440-8308-9BF0-C017-B77B05A9DB3A}"/>
                  </a:ext>
                </a:extLst>
              </p14:cNvPr>
              <p14:cNvContentPartPr/>
              <p14:nvPr/>
            </p14:nvContentPartPr>
            <p14:xfrm>
              <a:off x="5488859" y="1912386"/>
              <a:ext cx="3217320" cy="1714680"/>
            </p14:xfrm>
          </p:contentPart>
        </mc:Choice>
        <mc:Fallback xmlns="">
          <p:pic>
            <p:nvPicPr>
              <p:cNvPr id="22" name="Ink 21">
                <a:extLst>
                  <a:ext uri="{FF2B5EF4-FFF2-40B4-BE49-F238E27FC236}">
                    <a16:creationId xmlns:a16="http://schemas.microsoft.com/office/drawing/2014/main" id="{83ACA440-8308-9BF0-C017-B77B05A9DB3A}"/>
                  </a:ext>
                </a:extLst>
              </p:cNvPr>
              <p:cNvPicPr/>
              <p:nvPr/>
            </p:nvPicPr>
            <p:blipFill>
              <a:blip r:embed="rId4"/>
              <a:stretch>
                <a:fillRect/>
              </a:stretch>
            </p:blipFill>
            <p:spPr>
              <a:xfrm>
                <a:off x="5398859" y="1732386"/>
                <a:ext cx="3396960" cy="2074320"/>
              </a:xfrm>
              <a:prstGeom prst="rect">
                <a:avLst/>
              </a:prstGeom>
            </p:spPr>
          </p:pic>
        </mc:Fallback>
      </mc:AlternateContent>
    </p:spTree>
    <p:extLst>
      <p:ext uri="{BB962C8B-B14F-4D97-AF65-F5344CB8AC3E}">
        <p14:creationId xmlns:p14="http://schemas.microsoft.com/office/powerpoint/2010/main" val="3370336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B41E3-ADCA-A01F-77D1-A5E494D51CB0}"/>
              </a:ext>
            </a:extLst>
          </p:cNvPr>
          <p:cNvSpPr>
            <a:spLocks noGrp="1"/>
          </p:cNvSpPr>
          <p:nvPr>
            <p:ph type="title"/>
          </p:nvPr>
        </p:nvSpPr>
        <p:spPr/>
        <p:txBody>
          <a:bodyPr/>
          <a:lstStyle/>
          <a:p>
            <a:r>
              <a:rPr lang="en-GB" dirty="0"/>
              <a:t>Surgical interventions</a:t>
            </a:r>
            <a:endParaRPr lang="en-UA" dirty="0"/>
          </a:p>
        </p:txBody>
      </p:sp>
      <p:sp>
        <p:nvSpPr>
          <p:cNvPr id="3" name="Content Placeholder 2">
            <a:extLst>
              <a:ext uri="{FF2B5EF4-FFF2-40B4-BE49-F238E27FC236}">
                <a16:creationId xmlns:a16="http://schemas.microsoft.com/office/drawing/2014/main" id="{7FCFFF3A-94C7-FD08-AD77-9F61DA008A6D}"/>
              </a:ext>
            </a:extLst>
          </p:cNvPr>
          <p:cNvSpPr>
            <a:spLocks noGrp="1"/>
          </p:cNvSpPr>
          <p:nvPr>
            <p:ph idx="1"/>
          </p:nvPr>
        </p:nvSpPr>
        <p:spPr/>
        <p:txBody>
          <a:bodyPr/>
          <a:lstStyle/>
          <a:p>
            <a:r>
              <a:rPr lang="en-GB" b="1" dirty="0"/>
              <a:t>24.12.202</a:t>
            </a:r>
            <a:r>
              <a:rPr lang="en-US" b="1" dirty="0"/>
              <a:t>2</a:t>
            </a:r>
            <a:r>
              <a:rPr lang="en-GB" dirty="0"/>
              <a:t> - Drainage of the left pleural cavity using </a:t>
            </a:r>
            <a:r>
              <a:rPr lang="en-GB" dirty="0" err="1"/>
              <a:t>Bülau</a:t>
            </a:r>
            <a:r>
              <a:rPr lang="en-GB" dirty="0"/>
              <a:t> technique, laparotomy, revision of the abdominal cavity, retroperitoneal space, ligation of the left internal iliac vein, tamponade of the pelvic cavity and retroperitoneal space, sanitation and drainage of the abdominal cavity, damage control! 24-48 hours, debridement of gluteal wounds, debridement of neck wounds, and drainage of both pleural cavities using </a:t>
            </a:r>
            <a:r>
              <a:rPr lang="en-GB" dirty="0" err="1"/>
              <a:t>Bülau</a:t>
            </a:r>
            <a:r>
              <a:rPr lang="en-GB" dirty="0"/>
              <a:t> technique.</a:t>
            </a:r>
            <a:endParaRPr lang="uk-UA" dirty="0"/>
          </a:p>
          <a:p>
            <a:r>
              <a:rPr lang="en-GB" b="1" dirty="0"/>
              <a:t>24.12.202</a:t>
            </a:r>
            <a:r>
              <a:rPr lang="en-US" b="1" dirty="0"/>
              <a:t>2</a:t>
            </a:r>
            <a:r>
              <a:rPr lang="en-GB" dirty="0"/>
              <a:t> - Re-laparotomy, </a:t>
            </a:r>
            <a:r>
              <a:rPr lang="en-GB" dirty="0" err="1"/>
              <a:t>hemostasis</a:t>
            </a:r>
            <a:r>
              <a:rPr lang="en-GB" dirty="0"/>
              <a:t>, ligation of the left common iliac vein, re-tamponade of the pelvic cavity. Damage control! 24-48 hours;</a:t>
            </a:r>
            <a:endParaRPr lang="en-UA" dirty="0"/>
          </a:p>
        </p:txBody>
      </p:sp>
    </p:spTree>
    <p:extLst>
      <p:ext uri="{BB962C8B-B14F-4D97-AF65-F5344CB8AC3E}">
        <p14:creationId xmlns:p14="http://schemas.microsoft.com/office/powerpoint/2010/main" val="1303091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A5622-E4D4-8AED-EB1B-613ABCF91E93}"/>
              </a:ext>
            </a:extLst>
          </p:cNvPr>
          <p:cNvSpPr>
            <a:spLocks noGrp="1"/>
          </p:cNvSpPr>
          <p:nvPr>
            <p:ph type="title"/>
          </p:nvPr>
        </p:nvSpPr>
        <p:spPr/>
        <p:txBody>
          <a:bodyPr/>
          <a:lstStyle/>
          <a:p>
            <a:endParaRPr lang="en-UA"/>
          </a:p>
        </p:txBody>
      </p:sp>
      <p:sp>
        <p:nvSpPr>
          <p:cNvPr id="3" name="Content Placeholder 2">
            <a:extLst>
              <a:ext uri="{FF2B5EF4-FFF2-40B4-BE49-F238E27FC236}">
                <a16:creationId xmlns:a16="http://schemas.microsoft.com/office/drawing/2014/main" id="{2F95629E-F75E-34EB-E449-83A7707EAFCE}"/>
              </a:ext>
            </a:extLst>
          </p:cNvPr>
          <p:cNvSpPr>
            <a:spLocks noGrp="1"/>
          </p:cNvSpPr>
          <p:nvPr>
            <p:ph idx="1"/>
          </p:nvPr>
        </p:nvSpPr>
        <p:spPr/>
        <p:txBody>
          <a:bodyPr/>
          <a:lstStyle/>
          <a:p>
            <a:r>
              <a:rPr lang="en-GB" b="1" dirty="0"/>
              <a:t>25.12.2023</a:t>
            </a:r>
            <a:r>
              <a:rPr lang="en-GB" dirty="0"/>
              <a:t> - Re-drainage of the left pleural cavity using </a:t>
            </a:r>
            <a:r>
              <a:rPr lang="en-GB" dirty="0" err="1"/>
              <a:t>Bülau</a:t>
            </a:r>
            <a:r>
              <a:rPr lang="en-GB" dirty="0"/>
              <a:t> technique; </a:t>
            </a:r>
            <a:endParaRPr lang="uk-UA" dirty="0"/>
          </a:p>
          <a:p>
            <a:r>
              <a:rPr lang="en-GB" b="1" dirty="0"/>
              <a:t>27.12.2022</a:t>
            </a:r>
            <a:r>
              <a:rPr lang="en-GB" dirty="0"/>
              <a:t> - Re-laparotomy, removal of </a:t>
            </a:r>
            <a:r>
              <a:rPr lang="en-GB" dirty="0" err="1"/>
              <a:t>hemostatic</a:t>
            </a:r>
            <a:r>
              <a:rPr lang="en-GB" dirty="0"/>
              <a:t> tampons, re-drainage of the abdominal cavity</a:t>
            </a:r>
            <a:r>
              <a:rPr lang="en-US" dirty="0"/>
              <a:t>;</a:t>
            </a:r>
          </a:p>
          <a:p>
            <a:r>
              <a:rPr lang="en-GB" b="1" dirty="0"/>
              <a:t>12.01.2023</a:t>
            </a:r>
            <a:r>
              <a:rPr lang="en-GB" dirty="0"/>
              <a:t> - Re-laparotomy, removal of the presacral hematoma, sanitation, and drainage of the pelvic cavity;</a:t>
            </a:r>
            <a:br>
              <a:rPr lang="en-GB" dirty="0"/>
            </a:br>
            <a:r>
              <a:rPr lang="en-GB" b="1" dirty="0"/>
              <a:t>15.02.2023</a:t>
            </a:r>
            <a:r>
              <a:rPr lang="en-GB" dirty="0"/>
              <a:t> - Laminectomy and decompression at the S2-S3 level on both sides.</a:t>
            </a:r>
            <a:endParaRPr lang="en-UA" dirty="0"/>
          </a:p>
        </p:txBody>
      </p:sp>
    </p:spTree>
    <p:extLst>
      <p:ext uri="{BB962C8B-B14F-4D97-AF65-F5344CB8AC3E}">
        <p14:creationId xmlns:p14="http://schemas.microsoft.com/office/powerpoint/2010/main" val="33700930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F2657-AC29-159F-72A5-53439F40C65A}"/>
              </a:ext>
            </a:extLst>
          </p:cNvPr>
          <p:cNvSpPr>
            <a:spLocks noGrp="1"/>
          </p:cNvSpPr>
          <p:nvPr>
            <p:ph type="title"/>
          </p:nvPr>
        </p:nvSpPr>
        <p:spPr/>
        <p:txBody>
          <a:bodyPr/>
          <a:lstStyle/>
          <a:p>
            <a:r>
              <a:rPr lang="en-UA" dirty="0"/>
              <a:t>Operation recomendation</a:t>
            </a:r>
          </a:p>
        </p:txBody>
      </p:sp>
      <p:sp>
        <p:nvSpPr>
          <p:cNvPr id="3" name="Content Placeholder 2">
            <a:extLst>
              <a:ext uri="{FF2B5EF4-FFF2-40B4-BE49-F238E27FC236}">
                <a16:creationId xmlns:a16="http://schemas.microsoft.com/office/drawing/2014/main" id="{B1F8D111-748A-6088-7EA5-82097C00C605}"/>
              </a:ext>
            </a:extLst>
          </p:cNvPr>
          <p:cNvSpPr>
            <a:spLocks noGrp="1"/>
          </p:cNvSpPr>
          <p:nvPr>
            <p:ph idx="1"/>
          </p:nvPr>
        </p:nvSpPr>
        <p:spPr/>
        <p:txBody>
          <a:bodyPr/>
          <a:lstStyle/>
          <a:p>
            <a:r>
              <a:rPr lang="en-GB" dirty="0"/>
              <a:t>Repair of a plastic bone defect of the pelvic bones combined with the installation of an electronic neurostimulator on the sacral nerve plexus</a:t>
            </a:r>
          </a:p>
          <a:p>
            <a:endParaRPr lang="en-UA" dirty="0"/>
          </a:p>
          <a:p>
            <a:r>
              <a:rPr lang="en-GB" sz="2000" dirty="0"/>
              <a:t>Goal:</a:t>
            </a:r>
            <a:r>
              <a:rPr lang="ru-RU" sz="2000" dirty="0"/>
              <a:t> </a:t>
            </a:r>
            <a:endParaRPr lang="en-US" sz="2000" dirty="0"/>
          </a:p>
          <a:p>
            <a:pPr marL="457200" indent="-457200">
              <a:buFont typeface="+mj-lt"/>
              <a:buAutoNum type="arabicPeriod"/>
            </a:pPr>
            <a:r>
              <a:rPr lang="en-US" sz="2000" dirty="0"/>
              <a:t>To relieve the pain </a:t>
            </a:r>
          </a:p>
          <a:p>
            <a:pPr marL="457200" indent="-457200">
              <a:buFont typeface="+mj-lt"/>
              <a:buAutoNum type="arabicPeriod"/>
            </a:pPr>
            <a:r>
              <a:rPr lang="en-GB" sz="2000" dirty="0"/>
              <a:t>To improve the function of the pelvic organs (incontinence) and pelvic muscles;</a:t>
            </a:r>
          </a:p>
          <a:p>
            <a:pPr marL="457200" indent="-457200">
              <a:buFont typeface="+mj-lt"/>
              <a:buAutoNum type="arabicPeriod"/>
            </a:pPr>
            <a:r>
              <a:rPr lang="en-GB" sz="2000" dirty="0"/>
              <a:t>To improve the genitourinary system and erectile function</a:t>
            </a:r>
            <a:r>
              <a:rPr lang="en-US" sz="2000" dirty="0"/>
              <a:t>.</a:t>
            </a:r>
            <a:endParaRPr lang="ru-RU" sz="2000" dirty="0"/>
          </a:p>
          <a:p>
            <a:endParaRPr lang="en-UA" sz="2000" dirty="0"/>
          </a:p>
        </p:txBody>
      </p:sp>
    </p:spTree>
    <p:extLst>
      <p:ext uri="{BB962C8B-B14F-4D97-AF65-F5344CB8AC3E}">
        <p14:creationId xmlns:p14="http://schemas.microsoft.com/office/powerpoint/2010/main" val="34970446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389</TotalTime>
  <Words>593</Words>
  <Application>Microsoft Macintosh PowerPoint</Application>
  <PresentationFormat>Widescreen</PresentationFormat>
  <Paragraphs>32</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Dunovskyi Artem Serhiyovich</vt:lpstr>
      <vt:lpstr>Male, 48 y.o.  ADL 1</vt:lpstr>
      <vt:lpstr>Clinical diagnosis</vt:lpstr>
      <vt:lpstr>PowerPoint Presentation</vt:lpstr>
      <vt:lpstr>PowerPoint Presentation</vt:lpstr>
      <vt:lpstr>PowerPoint Presentation</vt:lpstr>
      <vt:lpstr>Surgical interventions</vt:lpstr>
      <vt:lpstr>PowerPoint Presentation</vt:lpstr>
      <vt:lpstr>Operation recomendation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Dunovskyi Artem Serhiyovich</dc:title>
  <dc:creator>Дарья Кроква</dc:creator>
  <cp:lastModifiedBy>Дарья Кроква</cp:lastModifiedBy>
  <cp:revision>7</cp:revision>
  <dcterms:created xsi:type="dcterms:W3CDTF">2024-08-16T00:32:23Z</dcterms:created>
  <dcterms:modified xsi:type="dcterms:W3CDTF">2024-10-15T02:44:32Z</dcterms:modified>
</cp:coreProperties>
</file>